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7" r:id="rId2"/>
    <p:sldId id="258" r:id="rId3"/>
    <p:sldId id="269" r:id="rId4"/>
    <p:sldId id="266" r:id="rId5"/>
    <p:sldId id="273" r:id="rId6"/>
    <p:sldId id="267" r:id="rId7"/>
    <p:sldId id="263" r:id="rId8"/>
    <p:sldId id="271" r:id="rId9"/>
    <p:sldId id="259" r:id="rId10"/>
    <p:sldId id="272" r:id="rId11"/>
    <p:sldId id="260" r:id="rId12"/>
    <p:sldId id="262"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edith Carter" initials="MC" lastIdx="1" clrIdx="0">
    <p:extLst>
      <p:ext uri="{19B8F6BF-5375-455C-9EA6-DF929625EA0E}">
        <p15:presenceInfo xmlns:p15="http://schemas.microsoft.com/office/powerpoint/2012/main" userId="S::Meredith.Carter@agnet.tamu.edu::d4b71b6b-51ff-4fdb-8fbf-39d3a41b279b" providerId="AD"/>
      </p:ext>
    </p:extLst>
  </p:cmAuthor>
  <p:cmAuthor id="2" name="Erica Reyes" initials="ER" lastIdx="5" clrIdx="1">
    <p:extLst>
      <p:ext uri="{19B8F6BF-5375-455C-9EA6-DF929625EA0E}">
        <p15:presenceInfo xmlns:p15="http://schemas.microsoft.com/office/powerpoint/2012/main" userId="S::erica.reyes@agnet.tamu.edu::896e1e92-db4e-4adc-b79c-9e02c14161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70"/>
    <p:restoredTop sz="70980" autoAdjust="0"/>
  </p:normalViewPr>
  <p:slideViewPr>
    <p:cSldViewPr snapToGrid="0" snapToObjects="1">
      <p:cViewPr varScale="1">
        <p:scale>
          <a:sx n="81" d="100"/>
          <a:sy n="81" d="100"/>
        </p:scale>
        <p:origin x="22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0-23T10:26:51.863" idx="1">
    <p:pos x="10" y="10"/>
    <p:text/>
    <p:extLst>
      <p:ext uri="{C676402C-5697-4E1C-873F-D02D1690AC5C}">
        <p15:threadingInfo xmlns:p15="http://schemas.microsoft.com/office/powerpoint/2012/main" timeZoneBias="300"/>
      </p:ext>
    </p:extLst>
  </p:cm>
  <p:cm authorId="2" dt="2020-10-23T10:26:55.519" idx="2">
    <p:pos x="106" y="106"/>
    <p:text/>
    <p:extLst>
      <p:ext uri="{C676402C-5697-4E1C-873F-D02D1690AC5C}">
        <p15:threadingInfo xmlns:p15="http://schemas.microsoft.com/office/powerpoint/2012/main" timeZoneBias="300"/>
      </p:ext>
    </p:extLst>
  </p:cm>
  <p:cm authorId="2" dt="2020-10-23T10:26:55.606" idx="3">
    <p:pos x="202" y="202"/>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10-23T10:27:56.290" idx="4">
    <p:pos x="10" y="10"/>
    <p:text/>
    <p:extLst>
      <p:ext uri="{C676402C-5697-4E1C-873F-D02D1690AC5C}">
        <p15:threadingInfo xmlns:p15="http://schemas.microsoft.com/office/powerpoint/2012/main" timeZoneBias="300"/>
      </p:ext>
    </p:extLst>
  </p:cm>
  <p:cm authorId="2" dt="2020-10-23T10:28:05.646" idx="5">
    <p:pos x="106" y="106"/>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9CB82F-BE0C-4395-86CB-09446DD19825}"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EB628237-A1F7-47D8-BD1A-6F77A231F53E}">
      <dgm:prSet custT="1"/>
      <dgm:spPr/>
      <dgm:t>
        <a:bodyPr/>
        <a:lstStyle/>
        <a:p>
          <a:r>
            <a:rPr lang="en-US" sz="1050" b="1" dirty="0"/>
            <a:t>Each lesson contains the same core topics</a:t>
          </a:r>
          <a:r>
            <a:rPr lang="en-US" sz="1050" dirty="0"/>
            <a:t>:</a:t>
          </a:r>
        </a:p>
      </dgm:t>
    </dgm:pt>
    <dgm:pt modelId="{84DE20DC-D2B7-43FD-8670-E1D0549F6FB0}" type="parTrans" cxnId="{E1CBA191-B38B-4335-B9C3-2F74C8B07AB0}">
      <dgm:prSet/>
      <dgm:spPr/>
      <dgm:t>
        <a:bodyPr/>
        <a:lstStyle/>
        <a:p>
          <a:endParaRPr lang="en-US"/>
        </a:p>
      </dgm:t>
    </dgm:pt>
    <dgm:pt modelId="{46522E01-086D-4F38-8DFC-D9AC768F5D14}" type="sibTrans" cxnId="{E1CBA191-B38B-4335-B9C3-2F74C8B07AB0}">
      <dgm:prSet/>
      <dgm:spPr/>
      <dgm:t>
        <a:bodyPr/>
        <a:lstStyle/>
        <a:p>
          <a:endParaRPr lang="en-US"/>
        </a:p>
      </dgm:t>
    </dgm:pt>
    <dgm:pt modelId="{DFAF8FDA-A899-4C97-9B4C-B6DB081661D7}">
      <dgm:prSet/>
      <dgm:spPr/>
      <dgm:t>
        <a:bodyPr/>
        <a:lstStyle/>
        <a:p>
          <a:r>
            <a:rPr lang="en-US" dirty="0"/>
            <a:t>Essential Elements</a:t>
          </a:r>
        </a:p>
      </dgm:t>
    </dgm:pt>
    <dgm:pt modelId="{1ED7826A-C9CA-43BC-ABB5-28EB713E0AA3}" type="parTrans" cxnId="{04AA4994-100C-4353-9264-0D13B7CEB5C6}">
      <dgm:prSet/>
      <dgm:spPr/>
      <dgm:t>
        <a:bodyPr/>
        <a:lstStyle/>
        <a:p>
          <a:endParaRPr lang="en-US"/>
        </a:p>
      </dgm:t>
    </dgm:pt>
    <dgm:pt modelId="{34B792D3-8DBF-47FE-AC75-F73C62C5B0D9}" type="sibTrans" cxnId="{04AA4994-100C-4353-9264-0D13B7CEB5C6}">
      <dgm:prSet/>
      <dgm:spPr/>
      <dgm:t>
        <a:bodyPr/>
        <a:lstStyle/>
        <a:p>
          <a:endParaRPr lang="en-US"/>
        </a:p>
      </dgm:t>
    </dgm:pt>
    <dgm:pt modelId="{A6D731AC-9C2A-49AE-8300-AD0013F16D62}">
      <dgm:prSet/>
      <dgm:spPr/>
      <dgm:t>
        <a:bodyPr/>
        <a:lstStyle/>
        <a:p>
          <a:r>
            <a:rPr lang="en-US"/>
            <a:t>Core Curriculum lesson</a:t>
          </a:r>
        </a:p>
      </dgm:t>
    </dgm:pt>
    <dgm:pt modelId="{7BDEF8C1-C944-478B-97E3-028CC40E59CF}" type="parTrans" cxnId="{7B578CDB-440D-45C7-9BCD-C31E1F683F92}">
      <dgm:prSet/>
      <dgm:spPr/>
      <dgm:t>
        <a:bodyPr/>
        <a:lstStyle/>
        <a:p>
          <a:endParaRPr lang="en-US"/>
        </a:p>
      </dgm:t>
    </dgm:pt>
    <dgm:pt modelId="{D59DD3F3-14AF-4A0C-8A4C-A9F34E1CDBD4}" type="sibTrans" cxnId="{7B578CDB-440D-45C7-9BCD-C31E1F683F92}">
      <dgm:prSet/>
      <dgm:spPr/>
      <dgm:t>
        <a:bodyPr/>
        <a:lstStyle/>
        <a:p>
          <a:endParaRPr lang="en-US"/>
        </a:p>
      </dgm:t>
    </dgm:pt>
    <dgm:pt modelId="{44017208-3CCA-4AEB-A575-B5285D4E8D2B}">
      <dgm:prSet/>
      <dgm:spPr/>
      <dgm:t>
        <a:bodyPr/>
        <a:lstStyle/>
        <a:p>
          <a:r>
            <a:rPr lang="en-US" dirty="0"/>
            <a:t>Objective of the lesson</a:t>
          </a:r>
        </a:p>
      </dgm:t>
    </dgm:pt>
    <dgm:pt modelId="{2356C087-7C13-4183-B1F6-BD867FEE0B6D}" type="parTrans" cxnId="{756ACC8A-D535-45EC-9314-27AF84DD7660}">
      <dgm:prSet/>
      <dgm:spPr/>
      <dgm:t>
        <a:bodyPr/>
        <a:lstStyle/>
        <a:p>
          <a:endParaRPr lang="en-US"/>
        </a:p>
      </dgm:t>
    </dgm:pt>
    <dgm:pt modelId="{5BBA71BF-AF79-4C0C-A2F7-9A3BD1671BD7}" type="sibTrans" cxnId="{756ACC8A-D535-45EC-9314-27AF84DD7660}">
      <dgm:prSet/>
      <dgm:spPr/>
      <dgm:t>
        <a:bodyPr/>
        <a:lstStyle/>
        <a:p>
          <a:endParaRPr lang="en-US"/>
        </a:p>
      </dgm:t>
    </dgm:pt>
    <dgm:pt modelId="{4B31989B-5324-4A20-9358-FB23070CAB32}">
      <dgm:prSet/>
      <dgm:spPr/>
      <dgm:t>
        <a:bodyPr/>
        <a:lstStyle/>
        <a:p>
          <a:r>
            <a:rPr lang="en-US"/>
            <a:t>Background information</a:t>
          </a:r>
        </a:p>
      </dgm:t>
    </dgm:pt>
    <dgm:pt modelId="{5117EFC8-11F8-4CF0-9C0A-603C74A94727}" type="parTrans" cxnId="{7AA903B7-063C-4584-9A9C-9D1C3C88C5ED}">
      <dgm:prSet/>
      <dgm:spPr/>
      <dgm:t>
        <a:bodyPr/>
        <a:lstStyle/>
        <a:p>
          <a:endParaRPr lang="en-US"/>
        </a:p>
      </dgm:t>
    </dgm:pt>
    <dgm:pt modelId="{2A2A1CED-915B-42FE-8958-E47716595DC1}" type="sibTrans" cxnId="{7AA903B7-063C-4584-9A9C-9D1C3C88C5ED}">
      <dgm:prSet/>
      <dgm:spPr/>
      <dgm:t>
        <a:bodyPr/>
        <a:lstStyle/>
        <a:p>
          <a:endParaRPr lang="en-US"/>
        </a:p>
      </dgm:t>
    </dgm:pt>
    <dgm:pt modelId="{29573803-8927-410A-93CD-D10AEE202909}">
      <dgm:prSet/>
      <dgm:spPr/>
      <dgm:t>
        <a:bodyPr/>
        <a:lstStyle/>
        <a:p>
          <a:r>
            <a:rPr lang="en-US"/>
            <a:t>Introduction</a:t>
          </a:r>
        </a:p>
      </dgm:t>
    </dgm:pt>
    <dgm:pt modelId="{C459FDE4-8EAC-4913-87AA-37023549E2A2}" type="parTrans" cxnId="{EBAAA5A8-7F27-4433-98D7-C7B569F5F8E8}">
      <dgm:prSet/>
      <dgm:spPr/>
      <dgm:t>
        <a:bodyPr/>
        <a:lstStyle/>
        <a:p>
          <a:endParaRPr lang="en-US"/>
        </a:p>
      </dgm:t>
    </dgm:pt>
    <dgm:pt modelId="{CE29F198-56E3-49FC-8125-1AC300FCD1E8}" type="sibTrans" cxnId="{EBAAA5A8-7F27-4433-98D7-C7B569F5F8E8}">
      <dgm:prSet/>
      <dgm:spPr/>
      <dgm:t>
        <a:bodyPr/>
        <a:lstStyle/>
        <a:p>
          <a:endParaRPr lang="en-US"/>
        </a:p>
      </dgm:t>
    </dgm:pt>
    <dgm:pt modelId="{E3418B42-EA4C-40B7-9757-ECA4735E98C8}">
      <dgm:prSet/>
      <dgm:spPr/>
      <dgm:t>
        <a:bodyPr/>
        <a:lstStyle/>
        <a:p>
          <a:r>
            <a:rPr lang="en-US" dirty="0"/>
            <a:t>Activities List</a:t>
          </a:r>
        </a:p>
      </dgm:t>
    </dgm:pt>
    <dgm:pt modelId="{9ADA8048-2B48-4AC7-AE47-D25B69112FDF}" type="parTrans" cxnId="{6D67DB93-95E2-44F8-9C57-BC0615EA1544}">
      <dgm:prSet/>
      <dgm:spPr/>
      <dgm:t>
        <a:bodyPr/>
        <a:lstStyle/>
        <a:p>
          <a:endParaRPr lang="en-US"/>
        </a:p>
      </dgm:t>
    </dgm:pt>
    <dgm:pt modelId="{58DDA7DD-2212-4B53-9262-42A21E8D541D}" type="sibTrans" cxnId="{6D67DB93-95E2-44F8-9C57-BC0615EA1544}">
      <dgm:prSet/>
      <dgm:spPr/>
      <dgm:t>
        <a:bodyPr/>
        <a:lstStyle/>
        <a:p>
          <a:endParaRPr lang="en-US"/>
        </a:p>
      </dgm:t>
    </dgm:pt>
    <dgm:pt modelId="{F4D23FD3-A2F9-4D9E-9014-A83031BF466D}">
      <dgm:prSet/>
      <dgm:spPr/>
      <dgm:t>
        <a:bodyPr/>
        <a:lstStyle/>
        <a:p>
          <a:r>
            <a:rPr lang="en-US" dirty="0"/>
            <a:t>Reflection</a:t>
          </a:r>
        </a:p>
      </dgm:t>
    </dgm:pt>
    <dgm:pt modelId="{61B05068-6E56-4A4F-83B0-D4F04B601582}" type="parTrans" cxnId="{B7EA24ED-127A-43CE-8C94-0C1B2611108C}">
      <dgm:prSet/>
      <dgm:spPr/>
      <dgm:t>
        <a:bodyPr/>
        <a:lstStyle/>
        <a:p>
          <a:endParaRPr lang="en-US"/>
        </a:p>
      </dgm:t>
    </dgm:pt>
    <dgm:pt modelId="{7BAE1ABA-4A71-48A7-BC80-2575CE169E8C}" type="sibTrans" cxnId="{B7EA24ED-127A-43CE-8C94-0C1B2611108C}">
      <dgm:prSet/>
      <dgm:spPr/>
      <dgm:t>
        <a:bodyPr/>
        <a:lstStyle/>
        <a:p>
          <a:endParaRPr lang="en-US"/>
        </a:p>
      </dgm:t>
    </dgm:pt>
    <dgm:pt modelId="{EA4A720A-98B4-4188-9951-D2E04967906D}">
      <dgm:prSet/>
      <dgm:spPr/>
      <dgm:t>
        <a:bodyPr/>
        <a:lstStyle/>
        <a:p>
          <a:r>
            <a:rPr lang="en-US" dirty="0"/>
            <a:t>Question on how to apply the lesson</a:t>
          </a:r>
        </a:p>
      </dgm:t>
    </dgm:pt>
    <dgm:pt modelId="{3A0AAD94-0024-4A46-8C19-6BCD6B2637E8}" type="parTrans" cxnId="{C79CF446-7A1F-4C1A-BF5B-1FBE76B6FC9A}">
      <dgm:prSet/>
      <dgm:spPr/>
      <dgm:t>
        <a:bodyPr/>
        <a:lstStyle/>
        <a:p>
          <a:endParaRPr lang="en-US"/>
        </a:p>
      </dgm:t>
    </dgm:pt>
    <dgm:pt modelId="{3B56768B-8229-45A2-BEF4-4BC551405FE2}" type="sibTrans" cxnId="{C79CF446-7A1F-4C1A-BF5B-1FBE76B6FC9A}">
      <dgm:prSet/>
      <dgm:spPr/>
      <dgm:t>
        <a:bodyPr/>
        <a:lstStyle/>
        <a:p>
          <a:endParaRPr lang="en-US"/>
        </a:p>
      </dgm:t>
    </dgm:pt>
    <dgm:pt modelId="{8D0465A8-CB66-4E9D-8AEE-23EA3551AEA7}">
      <dgm:prSet/>
      <dgm:spPr/>
      <dgm:t>
        <a:bodyPr/>
        <a:lstStyle/>
        <a:p>
          <a:r>
            <a:rPr lang="en-US"/>
            <a:t>Extending learning i.e. nutrition lesson</a:t>
          </a:r>
        </a:p>
      </dgm:t>
    </dgm:pt>
    <dgm:pt modelId="{8E868A85-4817-4464-915F-28E8470A2B6F}" type="parTrans" cxnId="{C37D2D1D-9C94-4AF8-AF66-CC10F7124678}">
      <dgm:prSet/>
      <dgm:spPr/>
      <dgm:t>
        <a:bodyPr/>
        <a:lstStyle/>
        <a:p>
          <a:endParaRPr lang="en-US"/>
        </a:p>
      </dgm:t>
    </dgm:pt>
    <dgm:pt modelId="{C1767D59-4AC6-46BF-8FAB-30486AB139A1}" type="sibTrans" cxnId="{C37D2D1D-9C94-4AF8-AF66-CC10F7124678}">
      <dgm:prSet/>
      <dgm:spPr/>
      <dgm:t>
        <a:bodyPr/>
        <a:lstStyle/>
        <a:p>
          <a:endParaRPr lang="en-US"/>
        </a:p>
      </dgm:t>
    </dgm:pt>
    <dgm:pt modelId="{66E6CB00-B373-474E-B24E-377DEBFDF7BA}">
      <dgm:prSet/>
      <dgm:spPr/>
      <dgm:t>
        <a:bodyPr/>
        <a:lstStyle/>
        <a:p>
          <a:r>
            <a:rPr lang="en-US"/>
            <a:t>Potential Partners</a:t>
          </a:r>
        </a:p>
      </dgm:t>
    </dgm:pt>
    <dgm:pt modelId="{525607F9-EAF1-4E09-8531-6C5E3CA8391D}" type="parTrans" cxnId="{6194501C-525A-4CCC-82AE-F541C89F486F}">
      <dgm:prSet/>
      <dgm:spPr/>
      <dgm:t>
        <a:bodyPr/>
        <a:lstStyle/>
        <a:p>
          <a:endParaRPr lang="en-US"/>
        </a:p>
      </dgm:t>
    </dgm:pt>
    <dgm:pt modelId="{916C5A87-1D5B-44AE-B54D-026BD9AFEE70}" type="sibTrans" cxnId="{6194501C-525A-4CCC-82AE-F541C89F486F}">
      <dgm:prSet/>
      <dgm:spPr/>
      <dgm:t>
        <a:bodyPr/>
        <a:lstStyle/>
        <a:p>
          <a:endParaRPr lang="en-US"/>
        </a:p>
      </dgm:t>
    </dgm:pt>
    <dgm:pt modelId="{5ABB8349-00AA-4E54-8222-992A0F69BC54}">
      <dgm:prSet/>
      <dgm:spPr/>
      <dgm:t>
        <a:bodyPr/>
        <a:lstStyle/>
        <a:p>
          <a:r>
            <a:rPr lang="en-US"/>
            <a:t>Volunteer/ Teen involvement suggestions</a:t>
          </a:r>
        </a:p>
      </dgm:t>
    </dgm:pt>
    <dgm:pt modelId="{3142130A-341D-437A-8F76-2E4017ADEFB2}" type="parTrans" cxnId="{D0C037CA-BE3F-465F-990C-4069D74EEEFB}">
      <dgm:prSet/>
      <dgm:spPr/>
      <dgm:t>
        <a:bodyPr/>
        <a:lstStyle/>
        <a:p>
          <a:endParaRPr lang="en-US"/>
        </a:p>
      </dgm:t>
    </dgm:pt>
    <dgm:pt modelId="{12E41663-3E2D-480F-B917-3E7C8AB89894}" type="sibTrans" cxnId="{D0C037CA-BE3F-465F-990C-4069D74EEEFB}">
      <dgm:prSet/>
      <dgm:spPr/>
      <dgm:t>
        <a:bodyPr/>
        <a:lstStyle/>
        <a:p>
          <a:endParaRPr lang="en-US"/>
        </a:p>
      </dgm:t>
    </dgm:pt>
    <dgm:pt modelId="{61D84DAF-2D64-4FC9-B85D-227D5EACAD71}">
      <dgm:prSet/>
      <dgm:spPr/>
      <dgm:t>
        <a:bodyPr/>
        <a:lstStyle/>
        <a:p>
          <a:r>
            <a:rPr lang="en-US" dirty="0"/>
            <a:t>Supporting Multi-county/district/state events</a:t>
          </a:r>
        </a:p>
      </dgm:t>
    </dgm:pt>
    <dgm:pt modelId="{136634E2-1E03-47F6-AE23-32DB3003786A}" type="parTrans" cxnId="{F5DE8A16-7263-44F0-A45F-F50AB1768BC9}">
      <dgm:prSet/>
      <dgm:spPr/>
      <dgm:t>
        <a:bodyPr/>
        <a:lstStyle/>
        <a:p>
          <a:endParaRPr lang="en-US"/>
        </a:p>
      </dgm:t>
    </dgm:pt>
    <dgm:pt modelId="{B69548EA-E0D2-46A3-AC3A-335C4BE553BF}" type="sibTrans" cxnId="{F5DE8A16-7263-44F0-A45F-F50AB1768BC9}">
      <dgm:prSet/>
      <dgm:spPr/>
      <dgm:t>
        <a:bodyPr/>
        <a:lstStyle/>
        <a:p>
          <a:endParaRPr lang="en-US"/>
        </a:p>
      </dgm:t>
    </dgm:pt>
    <dgm:pt modelId="{6F68C475-F68C-489D-AEA2-C594A6C35F16}" type="pres">
      <dgm:prSet presAssocID="{619CB82F-BE0C-4395-86CB-09446DD19825}" presName="vert0" presStyleCnt="0">
        <dgm:presLayoutVars>
          <dgm:dir/>
          <dgm:animOne val="branch"/>
          <dgm:animLvl val="lvl"/>
        </dgm:presLayoutVars>
      </dgm:prSet>
      <dgm:spPr/>
    </dgm:pt>
    <dgm:pt modelId="{BDEB476F-A23C-4988-99D2-DD013FC12A0C}" type="pres">
      <dgm:prSet presAssocID="{EB628237-A1F7-47D8-BD1A-6F77A231F53E}" presName="thickLine" presStyleLbl="alignNode1" presStyleIdx="0" presStyleCnt="1"/>
      <dgm:spPr/>
    </dgm:pt>
    <dgm:pt modelId="{11A4EADF-128D-42DE-9279-ED4A97084ED1}" type="pres">
      <dgm:prSet presAssocID="{EB628237-A1F7-47D8-BD1A-6F77A231F53E}" presName="horz1" presStyleCnt="0"/>
      <dgm:spPr/>
    </dgm:pt>
    <dgm:pt modelId="{C80CDD64-38B9-46B1-A286-8DF92C95636B}" type="pres">
      <dgm:prSet presAssocID="{EB628237-A1F7-47D8-BD1A-6F77A231F53E}" presName="tx1" presStyleLbl="revTx" presStyleIdx="0" presStyleCnt="13" custScaleX="200642"/>
      <dgm:spPr/>
    </dgm:pt>
    <dgm:pt modelId="{20AF399B-94F8-4865-A864-3C7241902F52}" type="pres">
      <dgm:prSet presAssocID="{EB628237-A1F7-47D8-BD1A-6F77A231F53E}" presName="vert1" presStyleCnt="0"/>
      <dgm:spPr/>
    </dgm:pt>
    <dgm:pt modelId="{A9F53A79-6ACD-43F0-82C4-CDA1FD932C91}" type="pres">
      <dgm:prSet presAssocID="{DFAF8FDA-A899-4C97-9B4C-B6DB081661D7}" presName="vertSpace2a" presStyleCnt="0"/>
      <dgm:spPr/>
    </dgm:pt>
    <dgm:pt modelId="{C9EB6427-3FC6-4C00-8FC5-667AA5717028}" type="pres">
      <dgm:prSet presAssocID="{DFAF8FDA-A899-4C97-9B4C-B6DB081661D7}" presName="horz2" presStyleCnt="0"/>
      <dgm:spPr/>
    </dgm:pt>
    <dgm:pt modelId="{180FCB50-8082-419C-97FB-C4F20E32B167}" type="pres">
      <dgm:prSet presAssocID="{DFAF8FDA-A899-4C97-9B4C-B6DB081661D7}" presName="horzSpace2" presStyleCnt="0"/>
      <dgm:spPr/>
    </dgm:pt>
    <dgm:pt modelId="{C8013478-8551-4851-BE7E-6EC59511CF41}" type="pres">
      <dgm:prSet presAssocID="{DFAF8FDA-A899-4C97-9B4C-B6DB081661D7}" presName="tx2" presStyleLbl="revTx" presStyleIdx="1" presStyleCnt="13"/>
      <dgm:spPr/>
    </dgm:pt>
    <dgm:pt modelId="{7801A6F2-957E-4259-A341-243E2BA20FC7}" type="pres">
      <dgm:prSet presAssocID="{DFAF8FDA-A899-4C97-9B4C-B6DB081661D7}" presName="vert2" presStyleCnt="0"/>
      <dgm:spPr/>
    </dgm:pt>
    <dgm:pt modelId="{49BCB91D-00FE-491C-9F3E-C870F446C9F7}" type="pres">
      <dgm:prSet presAssocID="{DFAF8FDA-A899-4C97-9B4C-B6DB081661D7}" presName="thinLine2b" presStyleLbl="callout" presStyleIdx="0" presStyleCnt="12"/>
      <dgm:spPr/>
    </dgm:pt>
    <dgm:pt modelId="{2469E94B-1E25-49B7-8A04-C89D6E6EA8C6}" type="pres">
      <dgm:prSet presAssocID="{DFAF8FDA-A899-4C97-9B4C-B6DB081661D7}" presName="vertSpace2b" presStyleCnt="0"/>
      <dgm:spPr/>
    </dgm:pt>
    <dgm:pt modelId="{F69575C0-45F4-4551-AE0D-6A5A11642D72}" type="pres">
      <dgm:prSet presAssocID="{A6D731AC-9C2A-49AE-8300-AD0013F16D62}" presName="horz2" presStyleCnt="0"/>
      <dgm:spPr/>
    </dgm:pt>
    <dgm:pt modelId="{0344C8CE-EEE4-42DF-850C-BE61B71C17B4}" type="pres">
      <dgm:prSet presAssocID="{A6D731AC-9C2A-49AE-8300-AD0013F16D62}" presName="horzSpace2" presStyleCnt="0"/>
      <dgm:spPr/>
    </dgm:pt>
    <dgm:pt modelId="{466BE92A-3E90-4C91-B933-61E7A654BC2A}" type="pres">
      <dgm:prSet presAssocID="{A6D731AC-9C2A-49AE-8300-AD0013F16D62}" presName="tx2" presStyleLbl="revTx" presStyleIdx="2" presStyleCnt="13"/>
      <dgm:spPr/>
    </dgm:pt>
    <dgm:pt modelId="{DFCF129A-DCAA-4519-B157-22496A63929E}" type="pres">
      <dgm:prSet presAssocID="{A6D731AC-9C2A-49AE-8300-AD0013F16D62}" presName="vert2" presStyleCnt="0"/>
      <dgm:spPr/>
    </dgm:pt>
    <dgm:pt modelId="{41CE45EC-1FAF-470A-9ABF-62C68D541F18}" type="pres">
      <dgm:prSet presAssocID="{A6D731AC-9C2A-49AE-8300-AD0013F16D62}" presName="thinLine2b" presStyleLbl="callout" presStyleIdx="1" presStyleCnt="12"/>
      <dgm:spPr/>
    </dgm:pt>
    <dgm:pt modelId="{3A8D8FFB-569B-4952-8729-16FD198FF03D}" type="pres">
      <dgm:prSet presAssocID="{A6D731AC-9C2A-49AE-8300-AD0013F16D62}" presName="vertSpace2b" presStyleCnt="0"/>
      <dgm:spPr/>
    </dgm:pt>
    <dgm:pt modelId="{197F82C9-03AF-4710-AA0A-72F5384891FE}" type="pres">
      <dgm:prSet presAssocID="{44017208-3CCA-4AEB-A575-B5285D4E8D2B}" presName="horz2" presStyleCnt="0"/>
      <dgm:spPr/>
    </dgm:pt>
    <dgm:pt modelId="{B6E8401C-6F32-4CBC-838B-C1764A9C16F8}" type="pres">
      <dgm:prSet presAssocID="{44017208-3CCA-4AEB-A575-B5285D4E8D2B}" presName="horzSpace2" presStyleCnt="0"/>
      <dgm:spPr/>
    </dgm:pt>
    <dgm:pt modelId="{A4B21500-5CC7-4253-8AC3-95BB142CA57C}" type="pres">
      <dgm:prSet presAssocID="{44017208-3CCA-4AEB-A575-B5285D4E8D2B}" presName="tx2" presStyleLbl="revTx" presStyleIdx="3" presStyleCnt="13"/>
      <dgm:spPr/>
    </dgm:pt>
    <dgm:pt modelId="{EE4A63BE-8518-4FEF-9268-0B0419C037BA}" type="pres">
      <dgm:prSet presAssocID="{44017208-3CCA-4AEB-A575-B5285D4E8D2B}" presName="vert2" presStyleCnt="0"/>
      <dgm:spPr/>
    </dgm:pt>
    <dgm:pt modelId="{00E18D91-204D-43C1-9B6C-0F616342A8AA}" type="pres">
      <dgm:prSet presAssocID="{44017208-3CCA-4AEB-A575-B5285D4E8D2B}" presName="thinLine2b" presStyleLbl="callout" presStyleIdx="2" presStyleCnt="12"/>
      <dgm:spPr/>
    </dgm:pt>
    <dgm:pt modelId="{57031DB9-7F4E-4928-91C7-A62EA16BC7A4}" type="pres">
      <dgm:prSet presAssocID="{44017208-3CCA-4AEB-A575-B5285D4E8D2B}" presName="vertSpace2b" presStyleCnt="0"/>
      <dgm:spPr/>
    </dgm:pt>
    <dgm:pt modelId="{E95144F2-FF7A-4F5A-A007-5918ACFF57EE}" type="pres">
      <dgm:prSet presAssocID="{4B31989B-5324-4A20-9358-FB23070CAB32}" presName="horz2" presStyleCnt="0"/>
      <dgm:spPr/>
    </dgm:pt>
    <dgm:pt modelId="{1AD1EEA5-000D-438F-AD73-573E6CF4C14D}" type="pres">
      <dgm:prSet presAssocID="{4B31989B-5324-4A20-9358-FB23070CAB32}" presName="horzSpace2" presStyleCnt="0"/>
      <dgm:spPr/>
    </dgm:pt>
    <dgm:pt modelId="{003954BE-55C3-45D4-B556-E04099F2C5B6}" type="pres">
      <dgm:prSet presAssocID="{4B31989B-5324-4A20-9358-FB23070CAB32}" presName="tx2" presStyleLbl="revTx" presStyleIdx="4" presStyleCnt="13"/>
      <dgm:spPr/>
    </dgm:pt>
    <dgm:pt modelId="{F8223F1C-9649-4D4B-9EA0-A851CB267FA3}" type="pres">
      <dgm:prSet presAssocID="{4B31989B-5324-4A20-9358-FB23070CAB32}" presName="vert2" presStyleCnt="0"/>
      <dgm:spPr/>
    </dgm:pt>
    <dgm:pt modelId="{374E0AF7-57C6-4285-89C6-3A9AC39C78AE}" type="pres">
      <dgm:prSet presAssocID="{4B31989B-5324-4A20-9358-FB23070CAB32}" presName="thinLine2b" presStyleLbl="callout" presStyleIdx="3" presStyleCnt="12"/>
      <dgm:spPr/>
    </dgm:pt>
    <dgm:pt modelId="{69B4E2F8-A094-438A-8E8C-C36B2119DADC}" type="pres">
      <dgm:prSet presAssocID="{4B31989B-5324-4A20-9358-FB23070CAB32}" presName="vertSpace2b" presStyleCnt="0"/>
      <dgm:spPr/>
    </dgm:pt>
    <dgm:pt modelId="{9B9767E8-B7BC-4EEF-8A20-C5A50804C0BD}" type="pres">
      <dgm:prSet presAssocID="{29573803-8927-410A-93CD-D10AEE202909}" presName="horz2" presStyleCnt="0"/>
      <dgm:spPr/>
    </dgm:pt>
    <dgm:pt modelId="{CFF9CAB1-5443-455E-8586-0306317D4C26}" type="pres">
      <dgm:prSet presAssocID="{29573803-8927-410A-93CD-D10AEE202909}" presName="horzSpace2" presStyleCnt="0"/>
      <dgm:spPr/>
    </dgm:pt>
    <dgm:pt modelId="{C449A882-8A2C-40C3-8940-4B59F196C8B8}" type="pres">
      <dgm:prSet presAssocID="{29573803-8927-410A-93CD-D10AEE202909}" presName="tx2" presStyleLbl="revTx" presStyleIdx="5" presStyleCnt="13"/>
      <dgm:spPr/>
    </dgm:pt>
    <dgm:pt modelId="{83D26C60-1976-44A8-9BAD-1194BB03DC8D}" type="pres">
      <dgm:prSet presAssocID="{29573803-8927-410A-93CD-D10AEE202909}" presName="vert2" presStyleCnt="0"/>
      <dgm:spPr/>
    </dgm:pt>
    <dgm:pt modelId="{BABB30C2-3308-4A5A-990E-F703A37F7452}" type="pres">
      <dgm:prSet presAssocID="{29573803-8927-410A-93CD-D10AEE202909}" presName="thinLine2b" presStyleLbl="callout" presStyleIdx="4" presStyleCnt="12"/>
      <dgm:spPr/>
    </dgm:pt>
    <dgm:pt modelId="{8BCB2A5F-2FF1-49F3-8F0E-D966E2562BC8}" type="pres">
      <dgm:prSet presAssocID="{29573803-8927-410A-93CD-D10AEE202909}" presName="vertSpace2b" presStyleCnt="0"/>
      <dgm:spPr/>
    </dgm:pt>
    <dgm:pt modelId="{9E207725-D3AA-4503-ADF4-A8DBC082C3CB}" type="pres">
      <dgm:prSet presAssocID="{E3418B42-EA4C-40B7-9757-ECA4735E98C8}" presName="horz2" presStyleCnt="0"/>
      <dgm:spPr/>
    </dgm:pt>
    <dgm:pt modelId="{8A9E6FF8-048F-4D7E-9434-7A273C060F83}" type="pres">
      <dgm:prSet presAssocID="{E3418B42-EA4C-40B7-9757-ECA4735E98C8}" presName="horzSpace2" presStyleCnt="0"/>
      <dgm:spPr/>
    </dgm:pt>
    <dgm:pt modelId="{7BAA74EC-0AD6-4716-B7D1-7955F3989950}" type="pres">
      <dgm:prSet presAssocID="{E3418B42-EA4C-40B7-9757-ECA4735E98C8}" presName="tx2" presStyleLbl="revTx" presStyleIdx="6" presStyleCnt="13"/>
      <dgm:spPr/>
    </dgm:pt>
    <dgm:pt modelId="{689511E0-71D1-4BE7-928B-BA3A6D33445F}" type="pres">
      <dgm:prSet presAssocID="{E3418B42-EA4C-40B7-9757-ECA4735E98C8}" presName="vert2" presStyleCnt="0"/>
      <dgm:spPr/>
    </dgm:pt>
    <dgm:pt modelId="{D7143E81-222C-4208-9D30-4DDEC69251F0}" type="pres">
      <dgm:prSet presAssocID="{E3418B42-EA4C-40B7-9757-ECA4735E98C8}" presName="thinLine2b" presStyleLbl="callout" presStyleIdx="5" presStyleCnt="12"/>
      <dgm:spPr/>
    </dgm:pt>
    <dgm:pt modelId="{A4C4DAF3-A876-4F24-819B-70E041679B09}" type="pres">
      <dgm:prSet presAssocID="{E3418B42-EA4C-40B7-9757-ECA4735E98C8}" presName="vertSpace2b" presStyleCnt="0"/>
      <dgm:spPr/>
    </dgm:pt>
    <dgm:pt modelId="{3BA5A503-844A-4595-A483-9D7D1E860C19}" type="pres">
      <dgm:prSet presAssocID="{F4D23FD3-A2F9-4D9E-9014-A83031BF466D}" presName="horz2" presStyleCnt="0"/>
      <dgm:spPr/>
    </dgm:pt>
    <dgm:pt modelId="{7028A312-B9B5-4AC5-B14C-921CFD37AEC3}" type="pres">
      <dgm:prSet presAssocID="{F4D23FD3-A2F9-4D9E-9014-A83031BF466D}" presName="horzSpace2" presStyleCnt="0"/>
      <dgm:spPr/>
    </dgm:pt>
    <dgm:pt modelId="{0AD79182-F8A3-4713-9D42-6811C993698B}" type="pres">
      <dgm:prSet presAssocID="{F4D23FD3-A2F9-4D9E-9014-A83031BF466D}" presName="tx2" presStyleLbl="revTx" presStyleIdx="7" presStyleCnt="13"/>
      <dgm:spPr/>
    </dgm:pt>
    <dgm:pt modelId="{EE8C1579-88A5-48B7-A185-E9CDA489E0A6}" type="pres">
      <dgm:prSet presAssocID="{F4D23FD3-A2F9-4D9E-9014-A83031BF466D}" presName="vert2" presStyleCnt="0"/>
      <dgm:spPr/>
    </dgm:pt>
    <dgm:pt modelId="{234ECC7C-3825-4F29-A06C-2DA8C375AF64}" type="pres">
      <dgm:prSet presAssocID="{F4D23FD3-A2F9-4D9E-9014-A83031BF466D}" presName="thinLine2b" presStyleLbl="callout" presStyleIdx="6" presStyleCnt="12"/>
      <dgm:spPr/>
    </dgm:pt>
    <dgm:pt modelId="{C277A32E-9CE3-4809-B223-5AF678CCA9D1}" type="pres">
      <dgm:prSet presAssocID="{F4D23FD3-A2F9-4D9E-9014-A83031BF466D}" presName="vertSpace2b" presStyleCnt="0"/>
      <dgm:spPr/>
    </dgm:pt>
    <dgm:pt modelId="{4B3F35BA-BA96-4827-B501-0DE1D9D0F874}" type="pres">
      <dgm:prSet presAssocID="{EA4A720A-98B4-4188-9951-D2E04967906D}" presName="horz2" presStyleCnt="0"/>
      <dgm:spPr/>
    </dgm:pt>
    <dgm:pt modelId="{7E933CD4-A953-4783-9988-55B48EA9A6F4}" type="pres">
      <dgm:prSet presAssocID="{EA4A720A-98B4-4188-9951-D2E04967906D}" presName="horzSpace2" presStyleCnt="0"/>
      <dgm:spPr/>
    </dgm:pt>
    <dgm:pt modelId="{7A2E0C3E-A4D8-4E3A-AA7D-6E9B5160548F}" type="pres">
      <dgm:prSet presAssocID="{EA4A720A-98B4-4188-9951-D2E04967906D}" presName="tx2" presStyleLbl="revTx" presStyleIdx="8" presStyleCnt="13"/>
      <dgm:spPr/>
    </dgm:pt>
    <dgm:pt modelId="{CD99672D-06F5-4CA6-BD3F-7124E01E04CC}" type="pres">
      <dgm:prSet presAssocID="{EA4A720A-98B4-4188-9951-D2E04967906D}" presName="vert2" presStyleCnt="0"/>
      <dgm:spPr/>
    </dgm:pt>
    <dgm:pt modelId="{9E1FAF03-F3F4-49AA-BD57-66D19F8DEF00}" type="pres">
      <dgm:prSet presAssocID="{EA4A720A-98B4-4188-9951-D2E04967906D}" presName="thinLine2b" presStyleLbl="callout" presStyleIdx="7" presStyleCnt="12"/>
      <dgm:spPr/>
    </dgm:pt>
    <dgm:pt modelId="{31013687-4A33-4381-AB09-A8D6F6DB2322}" type="pres">
      <dgm:prSet presAssocID="{EA4A720A-98B4-4188-9951-D2E04967906D}" presName="vertSpace2b" presStyleCnt="0"/>
      <dgm:spPr/>
    </dgm:pt>
    <dgm:pt modelId="{EE222040-4159-4589-912E-7A535B3D4C2F}" type="pres">
      <dgm:prSet presAssocID="{8D0465A8-CB66-4E9D-8AEE-23EA3551AEA7}" presName="horz2" presStyleCnt="0"/>
      <dgm:spPr/>
    </dgm:pt>
    <dgm:pt modelId="{D91D06C9-D5F9-4521-B6A2-1A81279518BC}" type="pres">
      <dgm:prSet presAssocID="{8D0465A8-CB66-4E9D-8AEE-23EA3551AEA7}" presName="horzSpace2" presStyleCnt="0"/>
      <dgm:spPr/>
    </dgm:pt>
    <dgm:pt modelId="{BF9FE88D-FE87-41CD-B723-47F3F3295197}" type="pres">
      <dgm:prSet presAssocID="{8D0465A8-CB66-4E9D-8AEE-23EA3551AEA7}" presName="tx2" presStyleLbl="revTx" presStyleIdx="9" presStyleCnt="13"/>
      <dgm:spPr/>
    </dgm:pt>
    <dgm:pt modelId="{A5F5A991-4A7D-4E9D-B314-E3193F5CC14F}" type="pres">
      <dgm:prSet presAssocID="{8D0465A8-CB66-4E9D-8AEE-23EA3551AEA7}" presName="vert2" presStyleCnt="0"/>
      <dgm:spPr/>
    </dgm:pt>
    <dgm:pt modelId="{0532BCCC-3A88-449C-BFFC-99C61869390F}" type="pres">
      <dgm:prSet presAssocID="{8D0465A8-CB66-4E9D-8AEE-23EA3551AEA7}" presName="thinLine2b" presStyleLbl="callout" presStyleIdx="8" presStyleCnt="12"/>
      <dgm:spPr/>
    </dgm:pt>
    <dgm:pt modelId="{14B3BD56-F74B-45F6-BB3A-F6D38D66427B}" type="pres">
      <dgm:prSet presAssocID="{8D0465A8-CB66-4E9D-8AEE-23EA3551AEA7}" presName="vertSpace2b" presStyleCnt="0"/>
      <dgm:spPr/>
    </dgm:pt>
    <dgm:pt modelId="{D7D5BC86-B3EB-4F18-98B3-7EC865AF2EC0}" type="pres">
      <dgm:prSet presAssocID="{66E6CB00-B373-474E-B24E-377DEBFDF7BA}" presName="horz2" presStyleCnt="0"/>
      <dgm:spPr/>
    </dgm:pt>
    <dgm:pt modelId="{6D3FE46F-4E0F-4C28-AC41-16E8C5E8D8BB}" type="pres">
      <dgm:prSet presAssocID="{66E6CB00-B373-474E-B24E-377DEBFDF7BA}" presName="horzSpace2" presStyleCnt="0"/>
      <dgm:spPr/>
    </dgm:pt>
    <dgm:pt modelId="{C50161D1-268C-4321-9020-1B8A964F8996}" type="pres">
      <dgm:prSet presAssocID="{66E6CB00-B373-474E-B24E-377DEBFDF7BA}" presName="tx2" presStyleLbl="revTx" presStyleIdx="10" presStyleCnt="13"/>
      <dgm:spPr/>
    </dgm:pt>
    <dgm:pt modelId="{1B2287E1-B755-4B2F-8865-AB4D29D8DA4D}" type="pres">
      <dgm:prSet presAssocID="{66E6CB00-B373-474E-B24E-377DEBFDF7BA}" presName="vert2" presStyleCnt="0"/>
      <dgm:spPr/>
    </dgm:pt>
    <dgm:pt modelId="{00A77BC0-9155-4746-A54B-B34E96A8E37A}" type="pres">
      <dgm:prSet presAssocID="{66E6CB00-B373-474E-B24E-377DEBFDF7BA}" presName="thinLine2b" presStyleLbl="callout" presStyleIdx="9" presStyleCnt="12"/>
      <dgm:spPr/>
    </dgm:pt>
    <dgm:pt modelId="{0A3A87BD-610B-4962-8DB0-69B62F2FF787}" type="pres">
      <dgm:prSet presAssocID="{66E6CB00-B373-474E-B24E-377DEBFDF7BA}" presName="vertSpace2b" presStyleCnt="0"/>
      <dgm:spPr/>
    </dgm:pt>
    <dgm:pt modelId="{A3EBF60D-C1C9-427E-8A2A-631C8EA27189}" type="pres">
      <dgm:prSet presAssocID="{5ABB8349-00AA-4E54-8222-992A0F69BC54}" presName="horz2" presStyleCnt="0"/>
      <dgm:spPr/>
    </dgm:pt>
    <dgm:pt modelId="{06CEAF5B-DDDF-4548-B0F4-FE641130BEB2}" type="pres">
      <dgm:prSet presAssocID="{5ABB8349-00AA-4E54-8222-992A0F69BC54}" presName="horzSpace2" presStyleCnt="0"/>
      <dgm:spPr/>
    </dgm:pt>
    <dgm:pt modelId="{CD844770-685B-4DCE-9A76-D41436EDA88C}" type="pres">
      <dgm:prSet presAssocID="{5ABB8349-00AA-4E54-8222-992A0F69BC54}" presName="tx2" presStyleLbl="revTx" presStyleIdx="11" presStyleCnt="13"/>
      <dgm:spPr/>
    </dgm:pt>
    <dgm:pt modelId="{C8209779-7761-41BF-BA29-8C8E49B6B520}" type="pres">
      <dgm:prSet presAssocID="{5ABB8349-00AA-4E54-8222-992A0F69BC54}" presName="vert2" presStyleCnt="0"/>
      <dgm:spPr/>
    </dgm:pt>
    <dgm:pt modelId="{299E35F8-646F-421B-ADB1-42D7E86DEA0B}" type="pres">
      <dgm:prSet presAssocID="{5ABB8349-00AA-4E54-8222-992A0F69BC54}" presName="thinLine2b" presStyleLbl="callout" presStyleIdx="10" presStyleCnt="12"/>
      <dgm:spPr/>
    </dgm:pt>
    <dgm:pt modelId="{921EBB38-A431-4041-8965-B7A28040C55B}" type="pres">
      <dgm:prSet presAssocID="{5ABB8349-00AA-4E54-8222-992A0F69BC54}" presName="vertSpace2b" presStyleCnt="0"/>
      <dgm:spPr/>
    </dgm:pt>
    <dgm:pt modelId="{936ECE71-1755-41DF-A6D7-ECCAF590AA21}" type="pres">
      <dgm:prSet presAssocID="{61D84DAF-2D64-4FC9-B85D-227D5EACAD71}" presName="horz2" presStyleCnt="0"/>
      <dgm:spPr/>
    </dgm:pt>
    <dgm:pt modelId="{50608C30-65F7-454C-8415-6DD06D20BA1F}" type="pres">
      <dgm:prSet presAssocID="{61D84DAF-2D64-4FC9-B85D-227D5EACAD71}" presName="horzSpace2" presStyleCnt="0"/>
      <dgm:spPr/>
    </dgm:pt>
    <dgm:pt modelId="{456A543C-F89E-4046-ABF7-4A919E76EE4E}" type="pres">
      <dgm:prSet presAssocID="{61D84DAF-2D64-4FC9-B85D-227D5EACAD71}" presName="tx2" presStyleLbl="revTx" presStyleIdx="12" presStyleCnt="13"/>
      <dgm:spPr/>
    </dgm:pt>
    <dgm:pt modelId="{5BA8D5EC-6404-4EE6-8CDA-680734E01622}" type="pres">
      <dgm:prSet presAssocID="{61D84DAF-2D64-4FC9-B85D-227D5EACAD71}" presName="vert2" presStyleCnt="0"/>
      <dgm:spPr/>
    </dgm:pt>
    <dgm:pt modelId="{41F190A0-8ED5-4B66-8F96-FD0E33A8F5C8}" type="pres">
      <dgm:prSet presAssocID="{61D84DAF-2D64-4FC9-B85D-227D5EACAD71}" presName="thinLine2b" presStyleLbl="callout" presStyleIdx="11" presStyleCnt="12"/>
      <dgm:spPr/>
    </dgm:pt>
    <dgm:pt modelId="{1205DF5C-5993-4EA2-AEC8-CD3AB7DBC6D8}" type="pres">
      <dgm:prSet presAssocID="{61D84DAF-2D64-4FC9-B85D-227D5EACAD71}" presName="vertSpace2b" presStyleCnt="0"/>
      <dgm:spPr/>
    </dgm:pt>
  </dgm:ptLst>
  <dgm:cxnLst>
    <dgm:cxn modelId="{F5DE8A16-7263-44F0-A45F-F50AB1768BC9}" srcId="{EB628237-A1F7-47D8-BD1A-6F77A231F53E}" destId="{61D84DAF-2D64-4FC9-B85D-227D5EACAD71}" srcOrd="11" destOrd="0" parTransId="{136634E2-1E03-47F6-AE23-32DB3003786A}" sibTransId="{B69548EA-E0D2-46A3-AC3A-335C4BE553BF}"/>
    <dgm:cxn modelId="{6194501C-525A-4CCC-82AE-F541C89F486F}" srcId="{EB628237-A1F7-47D8-BD1A-6F77A231F53E}" destId="{66E6CB00-B373-474E-B24E-377DEBFDF7BA}" srcOrd="9" destOrd="0" parTransId="{525607F9-EAF1-4E09-8531-6C5E3CA8391D}" sibTransId="{916C5A87-1D5B-44AE-B54D-026BD9AFEE70}"/>
    <dgm:cxn modelId="{C37D2D1D-9C94-4AF8-AF66-CC10F7124678}" srcId="{EB628237-A1F7-47D8-BD1A-6F77A231F53E}" destId="{8D0465A8-CB66-4E9D-8AEE-23EA3551AEA7}" srcOrd="8" destOrd="0" parTransId="{8E868A85-4817-4464-915F-28E8470A2B6F}" sibTransId="{C1767D59-4AC6-46BF-8FAB-30486AB139A1}"/>
    <dgm:cxn modelId="{7FB81E1E-D50D-4845-8E2A-24AEA538D891}" type="presOf" srcId="{66E6CB00-B373-474E-B24E-377DEBFDF7BA}" destId="{C50161D1-268C-4321-9020-1B8A964F8996}" srcOrd="0" destOrd="0" presId="urn:microsoft.com/office/officeart/2008/layout/LinedList"/>
    <dgm:cxn modelId="{F6B74F22-E814-43D7-B10B-42E4BC42BF8E}" type="presOf" srcId="{619CB82F-BE0C-4395-86CB-09446DD19825}" destId="{6F68C475-F68C-489D-AEA2-C594A6C35F16}" srcOrd="0" destOrd="0" presId="urn:microsoft.com/office/officeart/2008/layout/LinedList"/>
    <dgm:cxn modelId="{24A77523-E3C3-43D0-8609-1F7DB9FA2558}" type="presOf" srcId="{A6D731AC-9C2A-49AE-8300-AD0013F16D62}" destId="{466BE92A-3E90-4C91-B933-61E7A654BC2A}" srcOrd="0" destOrd="0" presId="urn:microsoft.com/office/officeart/2008/layout/LinedList"/>
    <dgm:cxn modelId="{F9E8FA3B-E4E8-4F52-9F00-BD1D65FF02D7}" type="presOf" srcId="{44017208-3CCA-4AEB-A575-B5285D4E8D2B}" destId="{A4B21500-5CC7-4253-8AC3-95BB142CA57C}" srcOrd="0" destOrd="0" presId="urn:microsoft.com/office/officeart/2008/layout/LinedList"/>
    <dgm:cxn modelId="{C79CF446-7A1F-4C1A-BF5B-1FBE76B6FC9A}" srcId="{EB628237-A1F7-47D8-BD1A-6F77A231F53E}" destId="{EA4A720A-98B4-4188-9951-D2E04967906D}" srcOrd="7" destOrd="0" parTransId="{3A0AAD94-0024-4A46-8C19-6BCD6B2637E8}" sibTransId="{3B56768B-8229-45A2-BEF4-4BC551405FE2}"/>
    <dgm:cxn modelId="{EF80746A-5D3A-4065-8975-6F660984D536}" type="presOf" srcId="{EA4A720A-98B4-4188-9951-D2E04967906D}" destId="{7A2E0C3E-A4D8-4E3A-AA7D-6E9B5160548F}" srcOrd="0" destOrd="0" presId="urn:microsoft.com/office/officeart/2008/layout/LinedList"/>
    <dgm:cxn modelId="{6D69CB6A-4BC6-425E-B3AF-948AE74D0FC5}" type="presOf" srcId="{DFAF8FDA-A899-4C97-9B4C-B6DB081661D7}" destId="{C8013478-8551-4851-BE7E-6EC59511CF41}" srcOrd="0" destOrd="0" presId="urn:microsoft.com/office/officeart/2008/layout/LinedList"/>
    <dgm:cxn modelId="{F4B4B87A-A4E9-4D5B-92C3-7585A34C7D95}" type="presOf" srcId="{8D0465A8-CB66-4E9D-8AEE-23EA3551AEA7}" destId="{BF9FE88D-FE87-41CD-B723-47F3F3295197}" srcOrd="0" destOrd="0" presId="urn:microsoft.com/office/officeart/2008/layout/LinedList"/>
    <dgm:cxn modelId="{756ACC8A-D535-45EC-9314-27AF84DD7660}" srcId="{EB628237-A1F7-47D8-BD1A-6F77A231F53E}" destId="{44017208-3CCA-4AEB-A575-B5285D4E8D2B}" srcOrd="2" destOrd="0" parTransId="{2356C087-7C13-4183-B1F6-BD867FEE0B6D}" sibTransId="{5BBA71BF-AF79-4C0C-A2F7-9A3BD1671BD7}"/>
    <dgm:cxn modelId="{E1CBA191-B38B-4335-B9C3-2F74C8B07AB0}" srcId="{619CB82F-BE0C-4395-86CB-09446DD19825}" destId="{EB628237-A1F7-47D8-BD1A-6F77A231F53E}" srcOrd="0" destOrd="0" parTransId="{84DE20DC-D2B7-43FD-8670-E1D0549F6FB0}" sibTransId="{46522E01-086D-4F38-8DFC-D9AC768F5D14}"/>
    <dgm:cxn modelId="{6D67DB93-95E2-44F8-9C57-BC0615EA1544}" srcId="{EB628237-A1F7-47D8-BD1A-6F77A231F53E}" destId="{E3418B42-EA4C-40B7-9757-ECA4735E98C8}" srcOrd="5" destOrd="0" parTransId="{9ADA8048-2B48-4AC7-AE47-D25B69112FDF}" sibTransId="{58DDA7DD-2212-4B53-9262-42A21E8D541D}"/>
    <dgm:cxn modelId="{04AA4994-100C-4353-9264-0D13B7CEB5C6}" srcId="{EB628237-A1F7-47D8-BD1A-6F77A231F53E}" destId="{DFAF8FDA-A899-4C97-9B4C-B6DB081661D7}" srcOrd="0" destOrd="0" parTransId="{1ED7826A-C9CA-43BC-ABB5-28EB713E0AA3}" sibTransId="{34B792D3-8DBF-47FE-AC75-F73C62C5B0D9}"/>
    <dgm:cxn modelId="{EBAAA5A8-7F27-4433-98D7-C7B569F5F8E8}" srcId="{EB628237-A1F7-47D8-BD1A-6F77A231F53E}" destId="{29573803-8927-410A-93CD-D10AEE202909}" srcOrd="4" destOrd="0" parTransId="{C459FDE4-8EAC-4913-87AA-37023549E2A2}" sibTransId="{CE29F198-56E3-49FC-8125-1AC300FCD1E8}"/>
    <dgm:cxn modelId="{572DBBB4-F420-4EC3-9FA4-C162AC365AB9}" type="presOf" srcId="{EB628237-A1F7-47D8-BD1A-6F77A231F53E}" destId="{C80CDD64-38B9-46B1-A286-8DF92C95636B}" srcOrd="0" destOrd="0" presId="urn:microsoft.com/office/officeart/2008/layout/LinedList"/>
    <dgm:cxn modelId="{7AA903B7-063C-4584-9A9C-9D1C3C88C5ED}" srcId="{EB628237-A1F7-47D8-BD1A-6F77A231F53E}" destId="{4B31989B-5324-4A20-9358-FB23070CAB32}" srcOrd="3" destOrd="0" parTransId="{5117EFC8-11F8-4CF0-9C0A-603C74A94727}" sibTransId="{2A2A1CED-915B-42FE-8958-E47716595DC1}"/>
    <dgm:cxn modelId="{8EF597BC-0C31-4B88-8599-E9AF69776CE2}" type="presOf" srcId="{61D84DAF-2D64-4FC9-B85D-227D5EACAD71}" destId="{456A543C-F89E-4046-ABF7-4A919E76EE4E}" srcOrd="0" destOrd="0" presId="urn:microsoft.com/office/officeart/2008/layout/LinedList"/>
    <dgm:cxn modelId="{C16C1CC6-9C8B-44DE-BC6B-5076895C1A2A}" type="presOf" srcId="{4B31989B-5324-4A20-9358-FB23070CAB32}" destId="{003954BE-55C3-45D4-B556-E04099F2C5B6}" srcOrd="0" destOrd="0" presId="urn:microsoft.com/office/officeart/2008/layout/LinedList"/>
    <dgm:cxn modelId="{D0C037CA-BE3F-465F-990C-4069D74EEEFB}" srcId="{EB628237-A1F7-47D8-BD1A-6F77A231F53E}" destId="{5ABB8349-00AA-4E54-8222-992A0F69BC54}" srcOrd="10" destOrd="0" parTransId="{3142130A-341D-437A-8F76-2E4017ADEFB2}" sibTransId="{12E41663-3E2D-480F-B917-3E7C8AB89894}"/>
    <dgm:cxn modelId="{BCB923D4-4C46-485A-8E1C-8A1FB6637712}" type="presOf" srcId="{E3418B42-EA4C-40B7-9757-ECA4735E98C8}" destId="{7BAA74EC-0AD6-4716-B7D1-7955F3989950}" srcOrd="0" destOrd="0" presId="urn:microsoft.com/office/officeart/2008/layout/LinedList"/>
    <dgm:cxn modelId="{78E531D7-EB86-4F85-AFD4-95849DDF3767}" type="presOf" srcId="{29573803-8927-410A-93CD-D10AEE202909}" destId="{C449A882-8A2C-40C3-8940-4B59F196C8B8}" srcOrd="0" destOrd="0" presId="urn:microsoft.com/office/officeart/2008/layout/LinedList"/>
    <dgm:cxn modelId="{A6EF4FDA-FDE7-4846-A056-64DD10D64460}" type="presOf" srcId="{F4D23FD3-A2F9-4D9E-9014-A83031BF466D}" destId="{0AD79182-F8A3-4713-9D42-6811C993698B}" srcOrd="0" destOrd="0" presId="urn:microsoft.com/office/officeart/2008/layout/LinedList"/>
    <dgm:cxn modelId="{7B578CDB-440D-45C7-9BCD-C31E1F683F92}" srcId="{EB628237-A1F7-47D8-BD1A-6F77A231F53E}" destId="{A6D731AC-9C2A-49AE-8300-AD0013F16D62}" srcOrd="1" destOrd="0" parTransId="{7BDEF8C1-C944-478B-97E3-028CC40E59CF}" sibTransId="{D59DD3F3-14AF-4A0C-8A4C-A9F34E1CDBD4}"/>
    <dgm:cxn modelId="{B7EA24ED-127A-43CE-8C94-0C1B2611108C}" srcId="{EB628237-A1F7-47D8-BD1A-6F77A231F53E}" destId="{F4D23FD3-A2F9-4D9E-9014-A83031BF466D}" srcOrd="6" destOrd="0" parTransId="{61B05068-6E56-4A4F-83B0-D4F04B601582}" sibTransId="{7BAE1ABA-4A71-48A7-BC80-2575CE169E8C}"/>
    <dgm:cxn modelId="{588613F9-8366-45C2-8CE2-711B7262E1D5}" type="presOf" srcId="{5ABB8349-00AA-4E54-8222-992A0F69BC54}" destId="{CD844770-685B-4DCE-9A76-D41436EDA88C}" srcOrd="0" destOrd="0" presId="urn:microsoft.com/office/officeart/2008/layout/LinedList"/>
    <dgm:cxn modelId="{933B0163-505B-4C1C-A60E-B92CEFECB5EC}" type="presParOf" srcId="{6F68C475-F68C-489D-AEA2-C594A6C35F16}" destId="{BDEB476F-A23C-4988-99D2-DD013FC12A0C}" srcOrd="0" destOrd="0" presId="urn:microsoft.com/office/officeart/2008/layout/LinedList"/>
    <dgm:cxn modelId="{DCD8AAC9-2EAB-4539-B650-F3E39EC315C9}" type="presParOf" srcId="{6F68C475-F68C-489D-AEA2-C594A6C35F16}" destId="{11A4EADF-128D-42DE-9279-ED4A97084ED1}" srcOrd="1" destOrd="0" presId="urn:microsoft.com/office/officeart/2008/layout/LinedList"/>
    <dgm:cxn modelId="{705812D8-AB76-4FE9-B9D4-5CCC99E23D3A}" type="presParOf" srcId="{11A4EADF-128D-42DE-9279-ED4A97084ED1}" destId="{C80CDD64-38B9-46B1-A286-8DF92C95636B}" srcOrd="0" destOrd="0" presId="urn:microsoft.com/office/officeart/2008/layout/LinedList"/>
    <dgm:cxn modelId="{86118758-D5B3-4CD7-9630-9A2D0FF53257}" type="presParOf" srcId="{11A4EADF-128D-42DE-9279-ED4A97084ED1}" destId="{20AF399B-94F8-4865-A864-3C7241902F52}" srcOrd="1" destOrd="0" presId="urn:microsoft.com/office/officeart/2008/layout/LinedList"/>
    <dgm:cxn modelId="{C3D8E0F5-AE24-4EF2-9A08-0F9D18A1B39B}" type="presParOf" srcId="{20AF399B-94F8-4865-A864-3C7241902F52}" destId="{A9F53A79-6ACD-43F0-82C4-CDA1FD932C91}" srcOrd="0" destOrd="0" presId="urn:microsoft.com/office/officeart/2008/layout/LinedList"/>
    <dgm:cxn modelId="{93EB4D29-8F38-4FDD-AB88-F5AB72CEB014}" type="presParOf" srcId="{20AF399B-94F8-4865-A864-3C7241902F52}" destId="{C9EB6427-3FC6-4C00-8FC5-667AA5717028}" srcOrd="1" destOrd="0" presId="urn:microsoft.com/office/officeart/2008/layout/LinedList"/>
    <dgm:cxn modelId="{26D474F5-8348-4D6D-BAEC-50E2FBC14630}" type="presParOf" srcId="{C9EB6427-3FC6-4C00-8FC5-667AA5717028}" destId="{180FCB50-8082-419C-97FB-C4F20E32B167}" srcOrd="0" destOrd="0" presId="urn:microsoft.com/office/officeart/2008/layout/LinedList"/>
    <dgm:cxn modelId="{58113AD4-3D5B-444A-BC2C-8660C237C206}" type="presParOf" srcId="{C9EB6427-3FC6-4C00-8FC5-667AA5717028}" destId="{C8013478-8551-4851-BE7E-6EC59511CF41}" srcOrd="1" destOrd="0" presId="urn:microsoft.com/office/officeart/2008/layout/LinedList"/>
    <dgm:cxn modelId="{BF9C3FD0-0F4F-4876-B69D-E760D7E8879B}" type="presParOf" srcId="{C9EB6427-3FC6-4C00-8FC5-667AA5717028}" destId="{7801A6F2-957E-4259-A341-243E2BA20FC7}" srcOrd="2" destOrd="0" presId="urn:microsoft.com/office/officeart/2008/layout/LinedList"/>
    <dgm:cxn modelId="{8E002256-FFF4-481C-913F-8CB56D487FFB}" type="presParOf" srcId="{20AF399B-94F8-4865-A864-3C7241902F52}" destId="{49BCB91D-00FE-491C-9F3E-C870F446C9F7}" srcOrd="2" destOrd="0" presId="urn:microsoft.com/office/officeart/2008/layout/LinedList"/>
    <dgm:cxn modelId="{3F6F7CF0-0119-4853-AE80-523B506836D4}" type="presParOf" srcId="{20AF399B-94F8-4865-A864-3C7241902F52}" destId="{2469E94B-1E25-49B7-8A04-C89D6E6EA8C6}" srcOrd="3" destOrd="0" presId="urn:microsoft.com/office/officeart/2008/layout/LinedList"/>
    <dgm:cxn modelId="{47859AC7-F453-48AB-82A8-8F997C77E3B3}" type="presParOf" srcId="{20AF399B-94F8-4865-A864-3C7241902F52}" destId="{F69575C0-45F4-4551-AE0D-6A5A11642D72}" srcOrd="4" destOrd="0" presId="urn:microsoft.com/office/officeart/2008/layout/LinedList"/>
    <dgm:cxn modelId="{96F27F7B-9C84-4612-BCD1-251134F8D754}" type="presParOf" srcId="{F69575C0-45F4-4551-AE0D-6A5A11642D72}" destId="{0344C8CE-EEE4-42DF-850C-BE61B71C17B4}" srcOrd="0" destOrd="0" presId="urn:microsoft.com/office/officeart/2008/layout/LinedList"/>
    <dgm:cxn modelId="{EA54DC3C-F604-435D-8342-646B0EE58B84}" type="presParOf" srcId="{F69575C0-45F4-4551-AE0D-6A5A11642D72}" destId="{466BE92A-3E90-4C91-B933-61E7A654BC2A}" srcOrd="1" destOrd="0" presId="urn:microsoft.com/office/officeart/2008/layout/LinedList"/>
    <dgm:cxn modelId="{0D811DA7-8038-4001-950E-87873469F4BB}" type="presParOf" srcId="{F69575C0-45F4-4551-AE0D-6A5A11642D72}" destId="{DFCF129A-DCAA-4519-B157-22496A63929E}" srcOrd="2" destOrd="0" presId="urn:microsoft.com/office/officeart/2008/layout/LinedList"/>
    <dgm:cxn modelId="{AAB188DD-979B-4174-AFD2-FC18C63A0935}" type="presParOf" srcId="{20AF399B-94F8-4865-A864-3C7241902F52}" destId="{41CE45EC-1FAF-470A-9ABF-62C68D541F18}" srcOrd="5" destOrd="0" presId="urn:microsoft.com/office/officeart/2008/layout/LinedList"/>
    <dgm:cxn modelId="{BA435642-85FE-425F-98B4-6110D7F0553C}" type="presParOf" srcId="{20AF399B-94F8-4865-A864-3C7241902F52}" destId="{3A8D8FFB-569B-4952-8729-16FD198FF03D}" srcOrd="6" destOrd="0" presId="urn:microsoft.com/office/officeart/2008/layout/LinedList"/>
    <dgm:cxn modelId="{505CD8E7-AAAA-4B55-8471-53714DD0AFFE}" type="presParOf" srcId="{20AF399B-94F8-4865-A864-3C7241902F52}" destId="{197F82C9-03AF-4710-AA0A-72F5384891FE}" srcOrd="7" destOrd="0" presId="urn:microsoft.com/office/officeart/2008/layout/LinedList"/>
    <dgm:cxn modelId="{7B21B4DF-8045-4524-B5C0-941B31E76CDD}" type="presParOf" srcId="{197F82C9-03AF-4710-AA0A-72F5384891FE}" destId="{B6E8401C-6F32-4CBC-838B-C1764A9C16F8}" srcOrd="0" destOrd="0" presId="urn:microsoft.com/office/officeart/2008/layout/LinedList"/>
    <dgm:cxn modelId="{3AB3F51F-6091-46B3-96C5-520440865550}" type="presParOf" srcId="{197F82C9-03AF-4710-AA0A-72F5384891FE}" destId="{A4B21500-5CC7-4253-8AC3-95BB142CA57C}" srcOrd="1" destOrd="0" presId="urn:microsoft.com/office/officeart/2008/layout/LinedList"/>
    <dgm:cxn modelId="{1DE81EC4-A8E7-4394-9EED-3EAFE8A8472E}" type="presParOf" srcId="{197F82C9-03AF-4710-AA0A-72F5384891FE}" destId="{EE4A63BE-8518-4FEF-9268-0B0419C037BA}" srcOrd="2" destOrd="0" presId="urn:microsoft.com/office/officeart/2008/layout/LinedList"/>
    <dgm:cxn modelId="{CFED4AD4-FC11-4420-A503-4ED24C9C5F5E}" type="presParOf" srcId="{20AF399B-94F8-4865-A864-3C7241902F52}" destId="{00E18D91-204D-43C1-9B6C-0F616342A8AA}" srcOrd="8" destOrd="0" presId="urn:microsoft.com/office/officeart/2008/layout/LinedList"/>
    <dgm:cxn modelId="{60AA49C3-EC87-473F-8389-F95B79CD64E0}" type="presParOf" srcId="{20AF399B-94F8-4865-A864-3C7241902F52}" destId="{57031DB9-7F4E-4928-91C7-A62EA16BC7A4}" srcOrd="9" destOrd="0" presId="urn:microsoft.com/office/officeart/2008/layout/LinedList"/>
    <dgm:cxn modelId="{D7C47AAF-439C-4809-BC6F-F16A2048775C}" type="presParOf" srcId="{20AF399B-94F8-4865-A864-3C7241902F52}" destId="{E95144F2-FF7A-4F5A-A007-5918ACFF57EE}" srcOrd="10" destOrd="0" presId="urn:microsoft.com/office/officeart/2008/layout/LinedList"/>
    <dgm:cxn modelId="{90028F96-EE7B-4DC5-864E-53D590D06658}" type="presParOf" srcId="{E95144F2-FF7A-4F5A-A007-5918ACFF57EE}" destId="{1AD1EEA5-000D-438F-AD73-573E6CF4C14D}" srcOrd="0" destOrd="0" presId="urn:microsoft.com/office/officeart/2008/layout/LinedList"/>
    <dgm:cxn modelId="{E344B206-B52A-4EEE-AA66-1BF13F2B10CF}" type="presParOf" srcId="{E95144F2-FF7A-4F5A-A007-5918ACFF57EE}" destId="{003954BE-55C3-45D4-B556-E04099F2C5B6}" srcOrd="1" destOrd="0" presId="urn:microsoft.com/office/officeart/2008/layout/LinedList"/>
    <dgm:cxn modelId="{F751F4B6-401F-4F52-9297-8C0507A87A4C}" type="presParOf" srcId="{E95144F2-FF7A-4F5A-A007-5918ACFF57EE}" destId="{F8223F1C-9649-4D4B-9EA0-A851CB267FA3}" srcOrd="2" destOrd="0" presId="urn:microsoft.com/office/officeart/2008/layout/LinedList"/>
    <dgm:cxn modelId="{1351F5C6-B839-4385-BA8A-237047E78146}" type="presParOf" srcId="{20AF399B-94F8-4865-A864-3C7241902F52}" destId="{374E0AF7-57C6-4285-89C6-3A9AC39C78AE}" srcOrd="11" destOrd="0" presId="urn:microsoft.com/office/officeart/2008/layout/LinedList"/>
    <dgm:cxn modelId="{8EC0A5D9-416C-43E6-A1EF-59664D061AF2}" type="presParOf" srcId="{20AF399B-94F8-4865-A864-3C7241902F52}" destId="{69B4E2F8-A094-438A-8E8C-C36B2119DADC}" srcOrd="12" destOrd="0" presId="urn:microsoft.com/office/officeart/2008/layout/LinedList"/>
    <dgm:cxn modelId="{C371B7A5-4EAA-4375-9C3F-71F5307B6DA8}" type="presParOf" srcId="{20AF399B-94F8-4865-A864-3C7241902F52}" destId="{9B9767E8-B7BC-4EEF-8A20-C5A50804C0BD}" srcOrd="13" destOrd="0" presId="urn:microsoft.com/office/officeart/2008/layout/LinedList"/>
    <dgm:cxn modelId="{80714769-136E-4743-85DD-7DD563D4EA12}" type="presParOf" srcId="{9B9767E8-B7BC-4EEF-8A20-C5A50804C0BD}" destId="{CFF9CAB1-5443-455E-8586-0306317D4C26}" srcOrd="0" destOrd="0" presId="urn:microsoft.com/office/officeart/2008/layout/LinedList"/>
    <dgm:cxn modelId="{F2A6D356-473B-47B3-829C-6B4E5E4230BD}" type="presParOf" srcId="{9B9767E8-B7BC-4EEF-8A20-C5A50804C0BD}" destId="{C449A882-8A2C-40C3-8940-4B59F196C8B8}" srcOrd="1" destOrd="0" presId="urn:microsoft.com/office/officeart/2008/layout/LinedList"/>
    <dgm:cxn modelId="{56D0C659-AEF1-4DD5-A227-C4064EC7122C}" type="presParOf" srcId="{9B9767E8-B7BC-4EEF-8A20-C5A50804C0BD}" destId="{83D26C60-1976-44A8-9BAD-1194BB03DC8D}" srcOrd="2" destOrd="0" presId="urn:microsoft.com/office/officeart/2008/layout/LinedList"/>
    <dgm:cxn modelId="{0AFD2098-32CF-4BE1-9553-B854D93797F1}" type="presParOf" srcId="{20AF399B-94F8-4865-A864-3C7241902F52}" destId="{BABB30C2-3308-4A5A-990E-F703A37F7452}" srcOrd="14" destOrd="0" presId="urn:microsoft.com/office/officeart/2008/layout/LinedList"/>
    <dgm:cxn modelId="{74923CA2-31F5-467E-9D32-81BA3B9F5F3E}" type="presParOf" srcId="{20AF399B-94F8-4865-A864-3C7241902F52}" destId="{8BCB2A5F-2FF1-49F3-8F0E-D966E2562BC8}" srcOrd="15" destOrd="0" presId="urn:microsoft.com/office/officeart/2008/layout/LinedList"/>
    <dgm:cxn modelId="{DF129B9E-CB8D-4ABA-B97C-23FF915FD79C}" type="presParOf" srcId="{20AF399B-94F8-4865-A864-3C7241902F52}" destId="{9E207725-D3AA-4503-ADF4-A8DBC082C3CB}" srcOrd="16" destOrd="0" presId="urn:microsoft.com/office/officeart/2008/layout/LinedList"/>
    <dgm:cxn modelId="{93DC5F35-C626-4D28-B315-3E5EE651F4A1}" type="presParOf" srcId="{9E207725-D3AA-4503-ADF4-A8DBC082C3CB}" destId="{8A9E6FF8-048F-4D7E-9434-7A273C060F83}" srcOrd="0" destOrd="0" presId="urn:microsoft.com/office/officeart/2008/layout/LinedList"/>
    <dgm:cxn modelId="{3358636D-F792-4806-8375-13085FF3D737}" type="presParOf" srcId="{9E207725-D3AA-4503-ADF4-A8DBC082C3CB}" destId="{7BAA74EC-0AD6-4716-B7D1-7955F3989950}" srcOrd="1" destOrd="0" presId="urn:microsoft.com/office/officeart/2008/layout/LinedList"/>
    <dgm:cxn modelId="{32359E42-4455-42D1-9AA3-1F2215AF8DE7}" type="presParOf" srcId="{9E207725-D3AA-4503-ADF4-A8DBC082C3CB}" destId="{689511E0-71D1-4BE7-928B-BA3A6D33445F}" srcOrd="2" destOrd="0" presId="urn:microsoft.com/office/officeart/2008/layout/LinedList"/>
    <dgm:cxn modelId="{72A963B9-6CC6-47D3-8251-6B724C617DAB}" type="presParOf" srcId="{20AF399B-94F8-4865-A864-3C7241902F52}" destId="{D7143E81-222C-4208-9D30-4DDEC69251F0}" srcOrd="17" destOrd="0" presId="urn:microsoft.com/office/officeart/2008/layout/LinedList"/>
    <dgm:cxn modelId="{E01473A8-A402-4406-AF58-FB21BA443699}" type="presParOf" srcId="{20AF399B-94F8-4865-A864-3C7241902F52}" destId="{A4C4DAF3-A876-4F24-819B-70E041679B09}" srcOrd="18" destOrd="0" presId="urn:microsoft.com/office/officeart/2008/layout/LinedList"/>
    <dgm:cxn modelId="{CF5160DF-0096-4CFD-BD8E-D5E2B1465EA4}" type="presParOf" srcId="{20AF399B-94F8-4865-A864-3C7241902F52}" destId="{3BA5A503-844A-4595-A483-9D7D1E860C19}" srcOrd="19" destOrd="0" presId="urn:microsoft.com/office/officeart/2008/layout/LinedList"/>
    <dgm:cxn modelId="{34B4514F-A2C5-442B-99B0-5385AC14C68B}" type="presParOf" srcId="{3BA5A503-844A-4595-A483-9D7D1E860C19}" destId="{7028A312-B9B5-4AC5-B14C-921CFD37AEC3}" srcOrd="0" destOrd="0" presId="urn:microsoft.com/office/officeart/2008/layout/LinedList"/>
    <dgm:cxn modelId="{C00923E1-77AB-4DF3-9BFB-945D903E77CD}" type="presParOf" srcId="{3BA5A503-844A-4595-A483-9D7D1E860C19}" destId="{0AD79182-F8A3-4713-9D42-6811C993698B}" srcOrd="1" destOrd="0" presId="urn:microsoft.com/office/officeart/2008/layout/LinedList"/>
    <dgm:cxn modelId="{1D46E497-9CF1-465D-8B94-28EB4F03A8F4}" type="presParOf" srcId="{3BA5A503-844A-4595-A483-9D7D1E860C19}" destId="{EE8C1579-88A5-48B7-A185-E9CDA489E0A6}" srcOrd="2" destOrd="0" presId="urn:microsoft.com/office/officeart/2008/layout/LinedList"/>
    <dgm:cxn modelId="{4793EEAD-718C-4447-92CF-A8C35E170DC1}" type="presParOf" srcId="{20AF399B-94F8-4865-A864-3C7241902F52}" destId="{234ECC7C-3825-4F29-A06C-2DA8C375AF64}" srcOrd="20" destOrd="0" presId="urn:microsoft.com/office/officeart/2008/layout/LinedList"/>
    <dgm:cxn modelId="{15DFEF8F-1DB1-48E1-AF33-4545CDDF95C0}" type="presParOf" srcId="{20AF399B-94F8-4865-A864-3C7241902F52}" destId="{C277A32E-9CE3-4809-B223-5AF678CCA9D1}" srcOrd="21" destOrd="0" presId="urn:microsoft.com/office/officeart/2008/layout/LinedList"/>
    <dgm:cxn modelId="{A16ED732-B98B-4F57-B373-58D132B1BC04}" type="presParOf" srcId="{20AF399B-94F8-4865-A864-3C7241902F52}" destId="{4B3F35BA-BA96-4827-B501-0DE1D9D0F874}" srcOrd="22" destOrd="0" presId="urn:microsoft.com/office/officeart/2008/layout/LinedList"/>
    <dgm:cxn modelId="{9EB8A798-A148-4F52-83A1-91A45B2C8335}" type="presParOf" srcId="{4B3F35BA-BA96-4827-B501-0DE1D9D0F874}" destId="{7E933CD4-A953-4783-9988-55B48EA9A6F4}" srcOrd="0" destOrd="0" presId="urn:microsoft.com/office/officeart/2008/layout/LinedList"/>
    <dgm:cxn modelId="{5F901659-3111-42BD-941A-11F7F1E26674}" type="presParOf" srcId="{4B3F35BA-BA96-4827-B501-0DE1D9D0F874}" destId="{7A2E0C3E-A4D8-4E3A-AA7D-6E9B5160548F}" srcOrd="1" destOrd="0" presId="urn:microsoft.com/office/officeart/2008/layout/LinedList"/>
    <dgm:cxn modelId="{2B147BE0-E6F7-4E7B-A8CF-30FB8ED184DA}" type="presParOf" srcId="{4B3F35BA-BA96-4827-B501-0DE1D9D0F874}" destId="{CD99672D-06F5-4CA6-BD3F-7124E01E04CC}" srcOrd="2" destOrd="0" presId="urn:microsoft.com/office/officeart/2008/layout/LinedList"/>
    <dgm:cxn modelId="{633CD295-8E87-438D-B4A8-3FADD27CCACE}" type="presParOf" srcId="{20AF399B-94F8-4865-A864-3C7241902F52}" destId="{9E1FAF03-F3F4-49AA-BD57-66D19F8DEF00}" srcOrd="23" destOrd="0" presId="urn:microsoft.com/office/officeart/2008/layout/LinedList"/>
    <dgm:cxn modelId="{03678FBB-9BA2-41A4-BF34-33CDD02B1149}" type="presParOf" srcId="{20AF399B-94F8-4865-A864-3C7241902F52}" destId="{31013687-4A33-4381-AB09-A8D6F6DB2322}" srcOrd="24" destOrd="0" presId="urn:microsoft.com/office/officeart/2008/layout/LinedList"/>
    <dgm:cxn modelId="{CFFD778C-C7A6-4AAA-9493-44FB44DABF88}" type="presParOf" srcId="{20AF399B-94F8-4865-A864-3C7241902F52}" destId="{EE222040-4159-4589-912E-7A535B3D4C2F}" srcOrd="25" destOrd="0" presId="urn:microsoft.com/office/officeart/2008/layout/LinedList"/>
    <dgm:cxn modelId="{32937E66-4D3E-4EDB-8DDB-921743E28618}" type="presParOf" srcId="{EE222040-4159-4589-912E-7A535B3D4C2F}" destId="{D91D06C9-D5F9-4521-B6A2-1A81279518BC}" srcOrd="0" destOrd="0" presId="urn:microsoft.com/office/officeart/2008/layout/LinedList"/>
    <dgm:cxn modelId="{F64B4609-3A37-4F29-AA6C-BABDEF8FFD2A}" type="presParOf" srcId="{EE222040-4159-4589-912E-7A535B3D4C2F}" destId="{BF9FE88D-FE87-41CD-B723-47F3F3295197}" srcOrd="1" destOrd="0" presId="urn:microsoft.com/office/officeart/2008/layout/LinedList"/>
    <dgm:cxn modelId="{BF1B4746-BBE5-4552-89D3-E8838FB19FE3}" type="presParOf" srcId="{EE222040-4159-4589-912E-7A535B3D4C2F}" destId="{A5F5A991-4A7D-4E9D-B314-E3193F5CC14F}" srcOrd="2" destOrd="0" presId="urn:microsoft.com/office/officeart/2008/layout/LinedList"/>
    <dgm:cxn modelId="{10E2F7C0-53DC-4F88-B089-AF5284C5D4ED}" type="presParOf" srcId="{20AF399B-94F8-4865-A864-3C7241902F52}" destId="{0532BCCC-3A88-449C-BFFC-99C61869390F}" srcOrd="26" destOrd="0" presId="urn:microsoft.com/office/officeart/2008/layout/LinedList"/>
    <dgm:cxn modelId="{6DC3EF3F-C8F0-4D3D-B60C-B288D7502DA3}" type="presParOf" srcId="{20AF399B-94F8-4865-A864-3C7241902F52}" destId="{14B3BD56-F74B-45F6-BB3A-F6D38D66427B}" srcOrd="27" destOrd="0" presId="urn:microsoft.com/office/officeart/2008/layout/LinedList"/>
    <dgm:cxn modelId="{EE06DEF4-C82B-4277-AC21-CB2B98402A4B}" type="presParOf" srcId="{20AF399B-94F8-4865-A864-3C7241902F52}" destId="{D7D5BC86-B3EB-4F18-98B3-7EC865AF2EC0}" srcOrd="28" destOrd="0" presId="urn:microsoft.com/office/officeart/2008/layout/LinedList"/>
    <dgm:cxn modelId="{DBC19E9B-768C-4AB9-9CF0-F18A7367AE5B}" type="presParOf" srcId="{D7D5BC86-B3EB-4F18-98B3-7EC865AF2EC0}" destId="{6D3FE46F-4E0F-4C28-AC41-16E8C5E8D8BB}" srcOrd="0" destOrd="0" presId="urn:microsoft.com/office/officeart/2008/layout/LinedList"/>
    <dgm:cxn modelId="{7676F05B-3F55-458B-B6BD-0BB899F8A6D1}" type="presParOf" srcId="{D7D5BC86-B3EB-4F18-98B3-7EC865AF2EC0}" destId="{C50161D1-268C-4321-9020-1B8A964F8996}" srcOrd="1" destOrd="0" presId="urn:microsoft.com/office/officeart/2008/layout/LinedList"/>
    <dgm:cxn modelId="{8D27CD0A-A11E-4272-865F-07765A3A1692}" type="presParOf" srcId="{D7D5BC86-B3EB-4F18-98B3-7EC865AF2EC0}" destId="{1B2287E1-B755-4B2F-8865-AB4D29D8DA4D}" srcOrd="2" destOrd="0" presId="urn:microsoft.com/office/officeart/2008/layout/LinedList"/>
    <dgm:cxn modelId="{4D56C2A9-29E6-4510-81B1-F58576742AEE}" type="presParOf" srcId="{20AF399B-94F8-4865-A864-3C7241902F52}" destId="{00A77BC0-9155-4746-A54B-B34E96A8E37A}" srcOrd="29" destOrd="0" presId="urn:microsoft.com/office/officeart/2008/layout/LinedList"/>
    <dgm:cxn modelId="{8B177A1E-76F7-4023-BB41-80554C9EB34C}" type="presParOf" srcId="{20AF399B-94F8-4865-A864-3C7241902F52}" destId="{0A3A87BD-610B-4962-8DB0-69B62F2FF787}" srcOrd="30" destOrd="0" presId="urn:microsoft.com/office/officeart/2008/layout/LinedList"/>
    <dgm:cxn modelId="{C5E2B991-51DD-4C26-9A94-F50EA38B9A01}" type="presParOf" srcId="{20AF399B-94F8-4865-A864-3C7241902F52}" destId="{A3EBF60D-C1C9-427E-8A2A-631C8EA27189}" srcOrd="31" destOrd="0" presId="urn:microsoft.com/office/officeart/2008/layout/LinedList"/>
    <dgm:cxn modelId="{1C1AB2CC-248B-4B8B-88D7-F1D10D02216A}" type="presParOf" srcId="{A3EBF60D-C1C9-427E-8A2A-631C8EA27189}" destId="{06CEAF5B-DDDF-4548-B0F4-FE641130BEB2}" srcOrd="0" destOrd="0" presId="urn:microsoft.com/office/officeart/2008/layout/LinedList"/>
    <dgm:cxn modelId="{157185BF-7BD8-4238-A687-C3C76C263A3C}" type="presParOf" srcId="{A3EBF60D-C1C9-427E-8A2A-631C8EA27189}" destId="{CD844770-685B-4DCE-9A76-D41436EDA88C}" srcOrd="1" destOrd="0" presId="urn:microsoft.com/office/officeart/2008/layout/LinedList"/>
    <dgm:cxn modelId="{4EA03171-CF00-4C91-A0BD-FC4C9790D245}" type="presParOf" srcId="{A3EBF60D-C1C9-427E-8A2A-631C8EA27189}" destId="{C8209779-7761-41BF-BA29-8C8E49B6B520}" srcOrd="2" destOrd="0" presId="urn:microsoft.com/office/officeart/2008/layout/LinedList"/>
    <dgm:cxn modelId="{5AD986B9-9A46-439B-8AC7-2CC44FAA5C21}" type="presParOf" srcId="{20AF399B-94F8-4865-A864-3C7241902F52}" destId="{299E35F8-646F-421B-ADB1-42D7E86DEA0B}" srcOrd="32" destOrd="0" presId="urn:microsoft.com/office/officeart/2008/layout/LinedList"/>
    <dgm:cxn modelId="{94B5A2C4-CF87-43B0-AC53-4770C39FB905}" type="presParOf" srcId="{20AF399B-94F8-4865-A864-3C7241902F52}" destId="{921EBB38-A431-4041-8965-B7A28040C55B}" srcOrd="33" destOrd="0" presId="urn:microsoft.com/office/officeart/2008/layout/LinedList"/>
    <dgm:cxn modelId="{1AE47D20-ADF7-4D00-A7E3-CF4B560F369E}" type="presParOf" srcId="{20AF399B-94F8-4865-A864-3C7241902F52}" destId="{936ECE71-1755-41DF-A6D7-ECCAF590AA21}" srcOrd="34" destOrd="0" presId="urn:microsoft.com/office/officeart/2008/layout/LinedList"/>
    <dgm:cxn modelId="{33D1493B-61FB-4B1A-8D4F-AAB80DFB5C89}" type="presParOf" srcId="{936ECE71-1755-41DF-A6D7-ECCAF590AA21}" destId="{50608C30-65F7-454C-8415-6DD06D20BA1F}" srcOrd="0" destOrd="0" presId="urn:microsoft.com/office/officeart/2008/layout/LinedList"/>
    <dgm:cxn modelId="{DE7F0B00-91E5-4CC2-BD8C-EBB2C5B200C7}" type="presParOf" srcId="{936ECE71-1755-41DF-A6D7-ECCAF590AA21}" destId="{456A543C-F89E-4046-ABF7-4A919E76EE4E}" srcOrd="1" destOrd="0" presId="urn:microsoft.com/office/officeart/2008/layout/LinedList"/>
    <dgm:cxn modelId="{02390074-4C2B-4B58-B042-B4BB0C3DF2FE}" type="presParOf" srcId="{936ECE71-1755-41DF-A6D7-ECCAF590AA21}" destId="{5BA8D5EC-6404-4EE6-8CDA-680734E01622}" srcOrd="2" destOrd="0" presId="urn:microsoft.com/office/officeart/2008/layout/LinedList"/>
    <dgm:cxn modelId="{C328586E-8C44-4402-8222-B107F316B7D1}" type="presParOf" srcId="{20AF399B-94F8-4865-A864-3C7241902F52}" destId="{41F190A0-8ED5-4B66-8F96-FD0E33A8F5C8}" srcOrd="35" destOrd="0" presId="urn:microsoft.com/office/officeart/2008/layout/LinedList"/>
    <dgm:cxn modelId="{9EF3050F-B533-47AE-80F0-BC50D9DA9798}" type="presParOf" srcId="{20AF399B-94F8-4865-A864-3C7241902F52}" destId="{1205DF5C-5993-4EA2-AEC8-CD3AB7DBC6D8}" srcOrd="36"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BA6D9F-F652-4CD2-91A7-3202A89F66F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F90BD7E-39F2-4A56-B0E8-78BEADE58515}">
      <dgm:prSet/>
      <dgm:spPr/>
      <dgm:t>
        <a:bodyPr/>
        <a:lstStyle/>
        <a:p>
          <a:r>
            <a:rPr lang="en-US" dirty="0"/>
            <a:t>Basics</a:t>
          </a:r>
        </a:p>
      </dgm:t>
    </dgm:pt>
    <dgm:pt modelId="{F5AC91B9-6365-4BF8-A942-D33BA540E956}" type="parTrans" cxnId="{E4E15408-837E-4E76-8BAB-63A8662F868E}">
      <dgm:prSet/>
      <dgm:spPr/>
      <dgm:t>
        <a:bodyPr/>
        <a:lstStyle/>
        <a:p>
          <a:endParaRPr lang="en-US"/>
        </a:p>
      </dgm:t>
    </dgm:pt>
    <dgm:pt modelId="{FB774093-9ADB-4439-A323-24B84F2CBEF1}" type="sibTrans" cxnId="{E4E15408-837E-4E76-8BAB-63A8662F868E}">
      <dgm:prSet/>
      <dgm:spPr/>
      <dgm:t>
        <a:bodyPr/>
        <a:lstStyle/>
        <a:p>
          <a:endParaRPr lang="en-US"/>
        </a:p>
      </dgm:t>
    </dgm:pt>
    <dgm:pt modelId="{D93FB9BD-0706-4234-98D7-1B92D59B7474}">
      <dgm:prSet/>
      <dgm:spPr/>
      <dgm:t>
        <a:bodyPr/>
        <a:lstStyle/>
        <a:p>
          <a:r>
            <a:rPr lang="en-US"/>
            <a:t>19 Dances</a:t>
          </a:r>
        </a:p>
      </dgm:t>
    </dgm:pt>
    <dgm:pt modelId="{F6A0E94D-0FBF-4564-8B4B-A22FB2D99A2C}" type="parTrans" cxnId="{486E99A8-F542-4E0C-B6E0-E54D4495E3CF}">
      <dgm:prSet/>
      <dgm:spPr/>
      <dgm:t>
        <a:bodyPr/>
        <a:lstStyle/>
        <a:p>
          <a:endParaRPr lang="en-US"/>
        </a:p>
      </dgm:t>
    </dgm:pt>
    <dgm:pt modelId="{1DE75998-8429-43A2-9BF5-0F78BDB9378D}" type="sibTrans" cxnId="{486E99A8-F542-4E0C-B6E0-E54D4495E3CF}">
      <dgm:prSet/>
      <dgm:spPr/>
      <dgm:t>
        <a:bodyPr/>
        <a:lstStyle/>
        <a:p>
          <a:endParaRPr lang="en-US"/>
        </a:p>
      </dgm:t>
    </dgm:pt>
    <dgm:pt modelId="{1C40F2AE-BB7B-4151-95C0-DD17F9DEA325}">
      <dgm:prSet/>
      <dgm:spPr/>
      <dgm:t>
        <a:bodyPr/>
        <a:lstStyle/>
        <a:p>
          <a:r>
            <a:rPr lang="en-US"/>
            <a:t>Choose 1 or 2 dances to review/ dance and perform them everyday for the entire week.</a:t>
          </a:r>
        </a:p>
      </dgm:t>
    </dgm:pt>
    <dgm:pt modelId="{E0648C97-0B28-4CB3-9CBA-296645DB1676}" type="parTrans" cxnId="{49ABA204-0AF5-4B05-9C18-4DEDA320284C}">
      <dgm:prSet/>
      <dgm:spPr/>
      <dgm:t>
        <a:bodyPr/>
        <a:lstStyle/>
        <a:p>
          <a:endParaRPr lang="en-US"/>
        </a:p>
      </dgm:t>
    </dgm:pt>
    <dgm:pt modelId="{EE060C9B-0E94-4FD7-B6DA-A02BC43DBE03}" type="sibTrans" cxnId="{49ABA204-0AF5-4B05-9C18-4DEDA320284C}">
      <dgm:prSet/>
      <dgm:spPr/>
      <dgm:t>
        <a:bodyPr/>
        <a:lstStyle/>
        <a:p>
          <a:endParaRPr lang="en-US"/>
        </a:p>
      </dgm:t>
    </dgm:pt>
    <dgm:pt modelId="{60D199AB-19D4-43CB-B79B-E62CDD54C4AB}">
      <dgm:prSet/>
      <dgm:spPr/>
      <dgm:t>
        <a:bodyPr/>
        <a:lstStyle/>
        <a:p>
          <a:r>
            <a:rPr lang="en-US"/>
            <a:t>Move on to the next lesson for week 2 and choose 1 or 2 other dances to learn.</a:t>
          </a:r>
        </a:p>
      </dgm:t>
    </dgm:pt>
    <dgm:pt modelId="{CACCC3FC-F1AC-415E-95BD-2F58B7311C30}" type="parTrans" cxnId="{31078200-8801-46F8-B7E6-B0C083B0E6D8}">
      <dgm:prSet/>
      <dgm:spPr/>
      <dgm:t>
        <a:bodyPr/>
        <a:lstStyle/>
        <a:p>
          <a:endParaRPr lang="en-US"/>
        </a:p>
      </dgm:t>
    </dgm:pt>
    <dgm:pt modelId="{9B91E59A-044E-4E70-AE7D-2B8ED4684815}" type="sibTrans" cxnId="{31078200-8801-46F8-B7E6-B0C083B0E6D8}">
      <dgm:prSet/>
      <dgm:spPr/>
      <dgm:t>
        <a:bodyPr/>
        <a:lstStyle/>
        <a:p>
          <a:endParaRPr lang="en-US"/>
        </a:p>
      </dgm:t>
    </dgm:pt>
    <dgm:pt modelId="{ED2D0F9B-4EF2-445E-868E-CC37A600B2D1}">
      <dgm:prSet/>
      <dgm:spPr/>
      <dgm:t>
        <a:bodyPr/>
        <a:lstStyle/>
        <a:p>
          <a:r>
            <a:rPr lang="en-US"/>
            <a:t>There will be dances ‘left over’ which you can choose to use if you revisit a lesson and continue for another 6 weeks.  </a:t>
          </a:r>
        </a:p>
      </dgm:t>
    </dgm:pt>
    <dgm:pt modelId="{8B76990A-A23E-4896-8B24-759597C7AB13}" type="parTrans" cxnId="{5848C69B-5FF5-4216-83E1-45842CD48BA2}">
      <dgm:prSet/>
      <dgm:spPr/>
      <dgm:t>
        <a:bodyPr/>
        <a:lstStyle/>
        <a:p>
          <a:endParaRPr lang="en-US"/>
        </a:p>
      </dgm:t>
    </dgm:pt>
    <dgm:pt modelId="{64925EEF-653E-403C-8B50-68C7677E009C}" type="sibTrans" cxnId="{5848C69B-5FF5-4216-83E1-45842CD48BA2}">
      <dgm:prSet/>
      <dgm:spPr/>
      <dgm:t>
        <a:bodyPr/>
        <a:lstStyle/>
        <a:p>
          <a:endParaRPr lang="en-US"/>
        </a:p>
      </dgm:t>
    </dgm:pt>
    <dgm:pt modelId="{CF14EEAE-D060-41AA-82F2-E2F3E17CF881}">
      <dgm:prSet/>
      <dgm:spPr/>
      <dgm:t>
        <a:bodyPr/>
        <a:lstStyle/>
        <a:p>
          <a:r>
            <a:rPr lang="en-US"/>
            <a:t>At the end of the 6 weeks (12 wks.) have each student fill out an evaluation form or if they are PreK students answer them as a class and include the number of students per class.  </a:t>
          </a:r>
        </a:p>
      </dgm:t>
    </dgm:pt>
    <dgm:pt modelId="{2AB1CB50-DA86-4C58-91C1-0F2E9F9C9869}" type="parTrans" cxnId="{358E0AAA-296E-4394-A516-7527E08912CD}">
      <dgm:prSet/>
      <dgm:spPr/>
      <dgm:t>
        <a:bodyPr/>
        <a:lstStyle/>
        <a:p>
          <a:endParaRPr lang="en-US"/>
        </a:p>
      </dgm:t>
    </dgm:pt>
    <dgm:pt modelId="{C779BCB8-0F1B-4587-94CC-A4B85A95D26C}" type="sibTrans" cxnId="{358E0AAA-296E-4394-A516-7527E08912CD}">
      <dgm:prSet/>
      <dgm:spPr/>
      <dgm:t>
        <a:bodyPr/>
        <a:lstStyle/>
        <a:p>
          <a:endParaRPr lang="en-US"/>
        </a:p>
      </dgm:t>
    </dgm:pt>
    <dgm:pt modelId="{1CD032BF-4611-4D55-BF83-63AC6DA7D8BD}">
      <dgm:prSet/>
      <dgm:spPr/>
      <dgm:t>
        <a:bodyPr/>
        <a:lstStyle/>
        <a:p>
          <a:r>
            <a:rPr lang="en-US" dirty="0"/>
            <a:t>Every week is focused on one lesson</a:t>
          </a:r>
        </a:p>
      </dgm:t>
    </dgm:pt>
    <dgm:pt modelId="{62F653EA-6211-4B73-A74D-3C85367272B8}" type="sibTrans" cxnId="{3C7914A0-3A7B-4238-96FC-A4B533A9943F}">
      <dgm:prSet/>
      <dgm:spPr/>
      <dgm:t>
        <a:bodyPr/>
        <a:lstStyle/>
        <a:p>
          <a:endParaRPr lang="en-US"/>
        </a:p>
      </dgm:t>
    </dgm:pt>
    <dgm:pt modelId="{D22352DE-B1FF-4656-879B-CA06C0348D45}" type="parTrans" cxnId="{3C7914A0-3A7B-4238-96FC-A4B533A9943F}">
      <dgm:prSet/>
      <dgm:spPr/>
      <dgm:t>
        <a:bodyPr/>
        <a:lstStyle/>
        <a:p>
          <a:endParaRPr lang="en-US"/>
        </a:p>
      </dgm:t>
    </dgm:pt>
    <dgm:pt modelId="{BCB0A351-E9BF-4153-BD9D-0B5E578497A2}">
      <dgm:prSet/>
      <dgm:spPr/>
      <dgm:t>
        <a:bodyPr/>
        <a:lstStyle/>
        <a:p>
          <a:r>
            <a:rPr lang="en-US"/>
            <a:t>6 Lessons </a:t>
          </a:r>
        </a:p>
      </dgm:t>
    </dgm:pt>
    <dgm:pt modelId="{38CC57C0-A9D4-472A-8655-D35FFA7F649A}" type="parTrans" cxnId="{5B7A0890-D0E6-4883-9D07-4A0E01A66D26}">
      <dgm:prSet/>
      <dgm:spPr/>
      <dgm:t>
        <a:bodyPr/>
        <a:lstStyle/>
        <a:p>
          <a:endParaRPr lang="en-US"/>
        </a:p>
      </dgm:t>
    </dgm:pt>
    <dgm:pt modelId="{1E92AFBA-F82B-4667-A20B-86E09A86E0A1}" type="sibTrans" cxnId="{5B7A0890-D0E6-4883-9D07-4A0E01A66D26}">
      <dgm:prSet/>
      <dgm:spPr/>
      <dgm:t>
        <a:bodyPr/>
        <a:lstStyle/>
        <a:p>
          <a:endParaRPr lang="en-US"/>
        </a:p>
      </dgm:t>
    </dgm:pt>
    <dgm:pt modelId="{12662A69-B2B9-480F-B362-53D2A5DA32FA}" type="pres">
      <dgm:prSet presAssocID="{0BBA6D9F-F652-4CD2-91A7-3202A89F66FF}" presName="linear" presStyleCnt="0">
        <dgm:presLayoutVars>
          <dgm:dir/>
          <dgm:animLvl val="lvl"/>
          <dgm:resizeHandles val="exact"/>
        </dgm:presLayoutVars>
      </dgm:prSet>
      <dgm:spPr/>
    </dgm:pt>
    <dgm:pt modelId="{5D65776D-FD4A-4074-96C4-96012D326455}" type="pres">
      <dgm:prSet presAssocID="{5F90BD7E-39F2-4A56-B0E8-78BEADE58515}" presName="parentLin" presStyleCnt="0"/>
      <dgm:spPr/>
    </dgm:pt>
    <dgm:pt modelId="{93044319-964D-4AEE-B6BC-53FFC810B9FC}" type="pres">
      <dgm:prSet presAssocID="{5F90BD7E-39F2-4A56-B0E8-78BEADE58515}" presName="parentLeftMargin" presStyleLbl="node1" presStyleIdx="0" presStyleCnt="2"/>
      <dgm:spPr/>
    </dgm:pt>
    <dgm:pt modelId="{8A62A3FA-9D9B-4D2B-9AFC-C031CCC6DBE3}" type="pres">
      <dgm:prSet presAssocID="{5F90BD7E-39F2-4A56-B0E8-78BEADE58515}" presName="parentText" presStyleLbl="node1" presStyleIdx="0" presStyleCnt="2">
        <dgm:presLayoutVars>
          <dgm:chMax val="0"/>
          <dgm:bulletEnabled val="1"/>
        </dgm:presLayoutVars>
      </dgm:prSet>
      <dgm:spPr/>
    </dgm:pt>
    <dgm:pt modelId="{8B25D626-7C22-472D-8978-B2982134364D}" type="pres">
      <dgm:prSet presAssocID="{5F90BD7E-39F2-4A56-B0E8-78BEADE58515}" presName="negativeSpace" presStyleCnt="0"/>
      <dgm:spPr/>
    </dgm:pt>
    <dgm:pt modelId="{2E0C7BA9-2BBD-4FE5-BC80-76FC2AC3A0C8}" type="pres">
      <dgm:prSet presAssocID="{5F90BD7E-39F2-4A56-B0E8-78BEADE58515}" presName="childText" presStyleLbl="conFgAcc1" presStyleIdx="0" presStyleCnt="2">
        <dgm:presLayoutVars>
          <dgm:bulletEnabled val="1"/>
        </dgm:presLayoutVars>
      </dgm:prSet>
      <dgm:spPr/>
    </dgm:pt>
    <dgm:pt modelId="{87E9C00C-29F1-406B-93AF-E06FDB0605FC}" type="pres">
      <dgm:prSet presAssocID="{FB774093-9ADB-4439-A323-24B84F2CBEF1}" presName="spaceBetweenRectangles" presStyleCnt="0"/>
      <dgm:spPr/>
    </dgm:pt>
    <dgm:pt modelId="{D1E7CEBC-0588-4052-98EF-847D659FD100}" type="pres">
      <dgm:prSet presAssocID="{1CD032BF-4611-4D55-BF83-63AC6DA7D8BD}" presName="parentLin" presStyleCnt="0"/>
      <dgm:spPr/>
    </dgm:pt>
    <dgm:pt modelId="{45027431-ADC8-41E5-BEFF-2F1CBE6033B8}" type="pres">
      <dgm:prSet presAssocID="{1CD032BF-4611-4D55-BF83-63AC6DA7D8BD}" presName="parentLeftMargin" presStyleLbl="node1" presStyleIdx="0" presStyleCnt="2"/>
      <dgm:spPr/>
    </dgm:pt>
    <dgm:pt modelId="{6E8C9BD1-05C2-4AA6-B02F-82DB3C352895}" type="pres">
      <dgm:prSet presAssocID="{1CD032BF-4611-4D55-BF83-63AC6DA7D8BD}" presName="parentText" presStyleLbl="node1" presStyleIdx="1" presStyleCnt="2">
        <dgm:presLayoutVars>
          <dgm:chMax val="0"/>
          <dgm:bulletEnabled val="1"/>
        </dgm:presLayoutVars>
      </dgm:prSet>
      <dgm:spPr/>
    </dgm:pt>
    <dgm:pt modelId="{E956704B-3535-4D10-B17D-DEB8B974AED1}" type="pres">
      <dgm:prSet presAssocID="{1CD032BF-4611-4D55-BF83-63AC6DA7D8BD}" presName="negativeSpace" presStyleCnt="0"/>
      <dgm:spPr/>
    </dgm:pt>
    <dgm:pt modelId="{CB9F1244-2073-4B72-9252-C26732725B94}" type="pres">
      <dgm:prSet presAssocID="{1CD032BF-4611-4D55-BF83-63AC6DA7D8BD}" presName="childText" presStyleLbl="conFgAcc1" presStyleIdx="1" presStyleCnt="2">
        <dgm:presLayoutVars>
          <dgm:bulletEnabled val="1"/>
        </dgm:presLayoutVars>
      </dgm:prSet>
      <dgm:spPr/>
    </dgm:pt>
  </dgm:ptLst>
  <dgm:cxnLst>
    <dgm:cxn modelId="{31078200-8801-46F8-B7E6-B0C083B0E6D8}" srcId="{1CD032BF-4611-4D55-BF83-63AC6DA7D8BD}" destId="{60D199AB-19D4-43CB-B79B-E62CDD54C4AB}" srcOrd="1" destOrd="0" parTransId="{CACCC3FC-F1AC-415E-95BD-2F58B7311C30}" sibTransId="{9B91E59A-044E-4E70-AE7D-2B8ED4684815}"/>
    <dgm:cxn modelId="{49ABA204-0AF5-4B05-9C18-4DEDA320284C}" srcId="{1CD032BF-4611-4D55-BF83-63AC6DA7D8BD}" destId="{1C40F2AE-BB7B-4151-95C0-DD17F9DEA325}" srcOrd="0" destOrd="0" parTransId="{E0648C97-0B28-4CB3-9CBA-296645DB1676}" sibTransId="{EE060C9B-0E94-4FD7-B6DA-A02BC43DBE03}"/>
    <dgm:cxn modelId="{E4E15408-837E-4E76-8BAB-63A8662F868E}" srcId="{0BBA6D9F-F652-4CD2-91A7-3202A89F66FF}" destId="{5F90BD7E-39F2-4A56-B0E8-78BEADE58515}" srcOrd="0" destOrd="0" parTransId="{F5AC91B9-6365-4BF8-A942-D33BA540E956}" sibTransId="{FB774093-9ADB-4439-A323-24B84F2CBEF1}"/>
    <dgm:cxn modelId="{4A92A909-333A-41D0-8FE2-130662BB9508}" type="presOf" srcId="{5F90BD7E-39F2-4A56-B0E8-78BEADE58515}" destId="{93044319-964D-4AEE-B6BC-53FFC810B9FC}" srcOrd="0" destOrd="0" presId="urn:microsoft.com/office/officeart/2005/8/layout/list1"/>
    <dgm:cxn modelId="{B0751C13-4AD8-4B12-BD05-D7B0EDA7EBD1}" type="presOf" srcId="{1CD032BF-4611-4D55-BF83-63AC6DA7D8BD}" destId="{45027431-ADC8-41E5-BEFF-2F1CBE6033B8}" srcOrd="0" destOrd="0" presId="urn:microsoft.com/office/officeart/2005/8/layout/list1"/>
    <dgm:cxn modelId="{5C715B44-655F-482B-AA8B-7D10D3726820}" type="presOf" srcId="{ED2D0F9B-4EF2-445E-868E-CC37A600B2D1}" destId="{CB9F1244-2073-4B72-9252-C26732725B94}" srcOrd="0" destOrd="2" presId="urn:microsoft.com/office/officeart/2005/8/layout/list1"/>
    <dgm:cxn modelId="{0D4D8E6D-2F50-4D07-89D3-8F729A581A72}" type="presOf" srcId="{5F90BD7E-39F2-4A56-B0E8-78BEADE58515}" destId="{8A62A3FA-9D9B-4D2B-9AFC-C031CCC6DBE3}" srcOrd="1" destOrd="0" presId="urn:microsoft.com/office/officeart/2005/8/layout/list1"/>
    <dgm:cxn modelId="{099BCA6E-E429-4FE1-99BE-7F6D4A483EAA}" type="presOf" srcId="{D93FB9BD-0706-4234-98D7-1B92D59B7474}" destId="{2E0C7BA9-2BBD-4FE5-BC80-76FC2AC3A0C8}" srcOrd="0" destOrd="1" presId="urn:microsoft.com/office/officeart/2005/8/layout/list1"/>
    <dgm:cxn modelId="{60A5F76F-054A-49A1-B349-576EE69BCA6F}" type="presOf" srcId="{BCB0A351-E9BF-4153-BD9D-0B5E578497A2}" destId="{2E0C7BA9-2BBD-4FE5-BC80-76FC2AC3A0C8}" srcOrd="0" destOrd="0" presId="urn:microsoft.com/office/officeart/2005/8/layout/list1"/>
    <dgm:cxn modelId="{5B7A0890-D0E6-4883-9D07-4A0E01A66D26}" srcId="{5F90BD7E-39F2-4A56-B0E8-78BEADE58515}" destId="{BCB0A351-E9BF-4153-BD9D-0B5E578497A2}" srcOrd="0" destOrd="0" parTransId="{38CC57C0-A9D4-472A-8655-D35FFA7F649A}" sibTransId="{1E92AFBA-F82B-4667-A20B-86E09A86E0A1}"/>
    <dgm:cxn modelId="{5848C69B-5FF5-4216-83E1-45842CD48BA2}" srcId="{1CD032BF-4611-4D55-BF83-63AC6DA7D8BD}" destId="{ED2D0F9B-4EF2-445E-868E-CC37A600B2D1}" srcOrd="2" destOrd="0" parTransId="{8B76990A-A23E-4896-8B24-759597C7AB13}" sibTransId="{64925EEF-653E-403C-8B50-68C7677E009C}"/>
    <dgm:cxn modelId="{3C7914A0-3A7B-4238-96FC-A4B533A9943F}" srcId="{0BBA6D9F-F652-4CD2-91A7-3202A89F66FF}" destId="{1CD032BF-4611-4D55-BF83-63AC6DA7D8BD}" srcOrd="1" destOrd="0" parTransId="{D22352DE-B1FF-4656-879B-CA06C0348D45}" sibTransId="{62F653EA-6211-4B73-A74D-3C85367272B8}"/>
    <dgm:cxn modelId="{486E99A8-F542-4E0C-B6E0-E54D4495E3CF}" srcId="{5F90BD7E-39F2-4A56-B0E8-78BEADE58515}" destId="{D93FB9BD-0706-4234-98D7-1B92D59B7474}" srcOrd="1" destOrd="0" parTransId="{F6A0E94D-0FBF-4564-8B4B-A22FB2D99A2C}" sibTransId="{1DE75998-8429-43A2-9BF5-0F78BDB9378D}"/>
    <dgm:cxn modelId="{358E0AAA-296E-4394-A516-7527E08912CD}" srcId="{1CD032BF-4611-4D55-BF83-63AC6DA7D8BD}" destId="{CF14EEAE-D060-41AA-82F2-E2F3E17CF881}" srcOrd="3" destOrd="0" parTransId="{2AB1CB50-DA86-4C58-91C1-0F2E9F9C9869}" sibTransId="{C779BCB8-0F1B-4587-94CC-A4B85A95D26C}"/>
    <dgm:cxn modelId="{0F1C07AB-5011-4079-BDF2-A36B5BB27D9B}" type="presOf" srcId="{1C40F2AE-BB7B-4151-95C0-DD17F9DEA325}" destId="{CB9F1244-2073-4B72-9252-C26732725B94}" srcOrd="0" destOrd="0" presId="urn:microsoft.com/office/officeart/2005/8/layout/list1"/>
    <dgm:cxn modelId="{B15C68B2-6B55-4FB3-BC6F-1508AC2284D0}" type="presOf" srcId="{0BBA6D9F-F652-4CD2-91A7-3202A89F66FF}" destId="{12662A69-B2B9-480F-B362-53D2A5DA32FA}" srcOrd="0" destOrd="0" presId="urn:microsoft.com/office/officeart/2005/8/layout/list1"/>
    <dgm:cxn modelId="{AC66A8C3-0A9D-4A08-86B6-9CE56074E11A}" type="presOf" srcId="{1CD032BF-4611-4D55-BF83-63AC6DA7D8BD}" destId="{6E8C9BD1-05C2-4AA6-B02F-82DB3C352895}" srcOrd="1" destOrd="0" presId="urn:microsoft.com/office/officeart/2005/8/layout/list1"/>
    <dgm:cxn modelId="{58B7EBEC-0C74-4B2D-A257-88AA5F366FC5}" type="presOf" srcId="{CF14EEAE-D060-41AA-82F2-E2F3E17CF881}" destId="{CB9F1244-2073-4B72-9252-C26732725B94}" srcOrd="0" destOrd="3" presId="urn:microsoft.com/office/officeart/2005/8/layout/list1"/>
    <dgm:cxn modelId="{2A578BFD-BBB4-42C2-BF34-39519F2D0EA1}" type="presOf" srcId="{60D199AB-19D4-43CB-B79B-E62CDD54C4AB}" destId="{CB9F1244-2073-4B72-9252-C26732725B94}" srcOrd="0" destOrd="1" presId="urn:microsoft.com/office/officeart/2005/8/layout/list1"/>
    <dgm:cxn modelId="{F4391112-3C9E-4F7D-A00E-6C3D3508930C}" type="presParOf" srcId="{12662A69-B2B9-480F-B362-53D2A5DA32FA}" destId="{5D65776D-FD4A-4074-96C4-96012D326455}" srcOrd="0" destOrd="0" presId="urn:microsoft.com/office/officeart/2005/8/layout/list1"/>
    <dgm:cxn modelId="{C0FDB97B-6807-4A13-A9A5-3E3B0C7B03C8}" type="presParOf" srcId="{5D65776D-FD4A-4074-96C4-96012D326455}" destId="{93044319-964D-4AEE-B6BC-53FFC810B9FC}" srcOrd="0" destOrd="0" presId="urn:microsoft.com/office/officeart/2005/8/layout/list1"/>
    <dgm:cxn modelId="{821D4393-675D-4362-B534-BB74309AB85C}" type="presParOf" srcId="{5D65776D-FD4A-4074-96C4-96012D326455}" destId="{8A62A3FA-9D9B-4D2B-9AFC-C031CCC6DBE3}" srcOrd="1" destOrd="0" presId="urn:microsoft.com/office/officeart/2005/8/layout/list1"/>
    <dgm:cxn modelId="{748943F9-2BA9-43CA-B223-2741E40926AF}" type="presParOf" srcId="{12662A69-B2B9-480F-B362-53D2A5DA32FA}" destId="{8B25D626-7C22-472D-8978-B2982134364D}" srcOrd="1" destOrd="0" presId="urn:microsoft.com/office/officeart/2005/8/layout/list1"/>
    <dgm:cxn modelId="{8A83403A-BC7C-4CAF-872F-86D4292E3207}" type="presParOf" srcId="{12662A69-B2B9-480F-B362-53D2A5DA32FA}" destId="{2E0C7BA9-2BBD-4FE5-BC80-76FC2AC3A0C8}" srcOrd="2" destOrd="0" presId="urn:microsoft.com/office/officeart/2005/8/layout/list1"/>
    <dgm:cxn modelId="{D6DE622C-5B53-4733-94CF-476A24E841BC}" type="presParOf" srcId="{12662A69-B2B9-480F-B362-53D2A5DA32FA}" destId="{87E9C00C-29F1-406B-93AF-E06FDB0605FC}" srcOrd="3" destOrd="0" presId="urn:microsoft.com/office/officeart/2005/8/layout/list1"/>
    <dgm:cxn modelId="{E4CC7EA7-FEBA-4CE0-9E4C-0D965AB34097}" type="presParOf" srcId="{12662A69-B2B9-480F-B362-53D2A5DA32FA}" destId="{D1E7CEBC-0588-4052-98EF-847D659FD100}" srcOrd="4" destOrd="0" presId="urn:microsoft.com/office/officeart/2005/8/layout/list1"/>
    <dgm:cxn modelId="{66C217A9-8D8D-42AB-B63F-BCF1DAB4DF37}" type="presParOf" srcId="{D1E7CEBC-0588-4052-98EF-847D659FD100}" destId="{45027431-ADC8-41E5-BEFF-2F1CBE6033B8}" srcOrd="0" destOrd="0" presId="urn:microsoft.com/office/officeart/2005/8/layout/list1"/>
    <dgm:cxn modelId="{FF31C8E4-2240-4312-859E-3FA17AD7509A}" type="presParOf" srcId="{D1E7CEBC-0588-4052-98EF-847D659FD100}" destId="{6E8C9BD1-05C2-4AA6-B02F-82DB3C352895}" srcOrd="1" destOrd="0" presId="urn:microsoft.com/office/officeart/2005/8/layout/list1"/>
    <dgm:cxn modelId="{E8AF0D00-FB0C-473C-9059-54B8C282F094}" type="presParOf" srcId="{12662A69-B2B9-480F-B362-53D2A5DA32FA}" destId="{E956704B-3535-4D10-B17D-DEB8B974AED1}" srcOrd="5" destOrd="0" presId="urn:microsoft.com/office/officeart/2005/8/layout/list1"/>
    <dgm:cxn modelId="{CDAFCC94-C6BA-4DE3-B2F6-A1D739ADD53D}" type="presParOf" srcId="{12662A69-B2B9-480F-B362-53D2A5DA32FA}" destId="{CB9F1244-2073-4B72-9252-C26732725B94}"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B476F-A23C-4988-99D2-DD013FC12A0C}">
      <dsp:nvSpPr>
        <dsp:cNvPr id="0" name=""/>
        <dsp:cNvSpPr/>
      </dsp:nvSpPr>
      <dsp:spPr>
        <a:xfrm>
          <a:off x="0" y="0"/>
          <a:ext cx="3101704"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0CDD64-38B9-46B1-A286-8DF92C95636B}">
      <dsp:nvSpPr>
        <dsp:cNvPr id="0" name=""/>
        <dsp:cNvSpPr/>
      </dsp:nvSpPr>
      <dsp:spPr>
        <a:xfrm>
          <a:off x="0" y="0"/>
          <a:ext cx="1035599" cy="4524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b="1" kern="1200" dirty="0"/>
            <a:t>Each lesson contains the same core topics</a:t>
          </a:r>
          <a:r>
            <a:rPr lang="en-US" sz="1050" kern="1200" dirty="0"/>
            <a:t>:</a:t>
          </a:r>
        </a:p>
      </dsp:txBody>
      <dsp:txXfrm>
        <a:off x="0" y="0"/>
        <a:ext cx="1035599" cy="4524315"/>
      </dsp:txXfrm>
    </dsp:sp>
    <dsp:sp modelId="{C8013478-8551-4851-BE7E-6EC59511CF41}">
      <dsp:nvSpPr>
        <dsp:cNvPr id="0" name=""/>
        <dsp:cNvSpPr/>
      </dsp:nvSpPr>
      <dsp:spPr>
        <a:xfrm>
          <a:off x="1074310" y="17866"/>
          <a:ext cx="2025861" cy="357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Essential Elements</a:t>
          </a:r>
        </a:p>
      </dsp:txBody>
      <dsp:txXfrm>
        <a:off x="1074310" y="17866"/>
        <a:ext cx="2025861" cy="357328"/>
      </dsp:txXfrm>
    </dsp:sp>
    <dsp:sp modelId="{49BCB91D-00FE-491C-9F3E-C870F446C9F7}">
      <dsp:nvSpPr>
        <dsp:cNvPr id="0" name=""/>
        <dsp:cNvSpPr/>
      </dsp:nvSpPr>
      <dsp:spPr>
        <a:xfrm>
          <a:off x="1035599" y="375194"/>
          <a:ext cx="2064571"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6BE92A-3E90-4C91-B933-61E7A654BC2A}">
      <dsp:nvSpPr>
        <dsp:cNvPr id="0" name=""/>
        <dsp:cNvSpPr/>
      </dsp:nvSpPr>
      <dsp:spPr>
        <a:xfrm>
          <a:off x="1074310" y="393060"/>
          <a:ext cx="2025861" cy="357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Core Curriculum lesson</a:t>
          </a:r>
        </a:p>
      </dsp:txBody>
      <dsp:txXfrm>
        <a:off x="1074310" y="393060"/>
        <a:ext cx="2025861" cy="357328"/>
      </dsp:txXfrm>
    </dsp:sp>
    <dsp:sp modelId="{41CE45EC-1FAF-470A-9ABF-62C68D541F18}">
      <dsp:nvSpPr>
        <dsp:cNvPr id="0" name=""/>
        <dsp:cNvSpPr/>
      </dsp:nvSpPr>
      <dsp:spPr>
        <a:xfrm>
          <a:off x="1035599" y="750389"/>
          <a:ext cx="2064571"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B21500-5CC7-4253-8AC3-95BB142CA57C}">
      <dsp:nvSpPr>
        <dsp:cNvPr id="0" name=""/>
        <dsp:cNvSpPr/>
      </dsp:nvSpPr>
      <dsp:spPr>
        <a:xfrm>
          <a:off x="1074310" y="768255"/>
          <a:ext cx="2025861" cy="357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Objective of the lesson</a:t>
          </a:r>
        </a:p>
      </dsp:txBody>
      <dsp:txXfrm>
        <a:off x="1074310" y="768255"/>
        <a:ext cx="2025861" cy="357328"/>
      </dsp:txXfrm>
    </dsp:sp>
    <dsp:sp modelId="{00E18D91-204D-43C1-9B6C-0F616342A8AA}">
      <dsp:nvSpPr>
        <dsp:cNvPr id="0" name=""/>
        <dsp:cNvSpPr/>
      </dsp:nvSpPr>
      <dsp:spPr>
        <a:xfrm>
          <a:off x="1035599" y="1125583"/>
          <a:ext cx="2064571"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3954BE-55C3-45D4-B556-E04099F2C5B6}">
      <dsp:nvSpPr>
        <dsp:cNvPr id="0" name=""/>
        <dsp:cNvSpPr/>
      </dsp:nvSpPr>
      <dsp:spPr>
        <a:xfrm>
          <a:off x="1074310" y="1143449"/>
          <a:ext cx="2025861" cy="357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Background information</a:t>
          </a:r>
        </a:p>
      </dsp:txBody>
      <dsp:txXfrm>
        <a:off x="1074310" y="1143449"/>
        <a:ext cx="2025861" cy="357328"/>
      </dsp:txXfrm>
    </dsp:sp>
    <dsp:sp modelId="{374E0AF7-57C6-4285-89C6-3A9AC39C78AE}">
      <dsp:nvSpPr>
        <dsp:cNvPr id="0" name=""/>
        <dsp:cNvSpPr/>
      </dsp:nvSpPr>
      <dsp:spPr>
        <a:xfrm>
          <a:off x="1035599" y="1500778"/>
          <a:ext cx="2064571"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49A882-8A2C-40C3-8940-4B59F196C8B8}">
      <dsp:nvSpPr>
        <dsp:cNvPr id="0" name=""/>
        <dsp:cNvSpPr/>
      </dsp:nvSpPr>
      <dsp:spPr>
        <a:xfrm>
          <a:off x="1074310" y="1518644"/>
          <a:ext cx="2025861" cy="357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Introduction</a:t>
          </a:r>
        </a:p>
      </dsp:txBody>
      <dsp:txXfrm>
        <a:off x="1074310" y="1518644"/>
        <a:ext cx="2025861" cy="357328"/>
      </dsp:txXfrm>
    </dsp:sp>
    <dsp:sp modelId="{BABB30C2-3308-4A5A-990E-F703A37F7452}">
      <dsp:nvSpPr>
        <dsp:cNvPr id="0" name=""/>
        <dsp:cNvSpPr/>
      </dsp:nvSpPr>
      <dsp:spPr>
        <a:xfrm>
          <a:off x="1035599" y="1875972"/>
          <a:ext cx="2064571"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AA74EC-0AD6-4716-B7D1-7955F3989950}">
      <dsp:nvSpPr>
        <dsp:cNvPr id="0" name=""/>
        <dsp:cNvSpPr/>
      </dsp:nvSpPr>
      <dsp:spPr>
        <a:xfrm>
          <a:off x="1074310" y="1893838"/>
          <a:ext cx="2025861" cy="357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Activities List</a:t>
          </a:r>
        </a:p>
      </dsp:txBody>
      <dsp:txXfrm>
        <a:off x="1074310" y="1893838"/>
        <a:ext cx="2025861" cy="357328"/>
      </dsp:txXfrm>
    </dsp:sp>
    <dsp:sp modelId="{D7143E81-222C-4208-9D30-4DDEC69251F0}">
      <dsp:nvSpPr>
        <dsp:cNvPr id="0" name=""/>
        <dsp:cNvSpPr/>
      </dsp:nvSpPr>
      <dsp:spPr>
        <a:xfrm>
          <a:off x="1035599" y="2251167"/>
          <a:ext cx="2064571"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D79182-F8A3-4713-9D42-6811C993698B}">
      <dsp:nvSpPr>
        <dsp:cNvPr id="0" name=""/>
        <dsp:cNvSpPr/>
      </dsp:nvSpPr>
      <dsp:spPr>
        <a:xfrm>
          <a:off x="1074310" y="2269033"/>
          <a:ext cx="2025861" cy="357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Reflection</a:t>
          </a:r>
        </a:p>
      </dsp:txBody>
      <dsp:txXfrm>
        <a:off x="1074310" y="2269033"/>
        <a:ext cx="2025861" cy="357328"/>
      </dsp:txXfrm>
    </dsp:sp>
    <dsp:sp modelId="{234ECC7C-3825-4F29-A06C-2DA8C375AF64}">
      <dsp:nvSpPr>
        <dsp:cNvPr id="0" name=""/>
        <dsp:cNvSpPr/>
      </dsp:nvSpPr>
      <dsp:spPr>
        <a:xfrm>
          <a:off x="1035599" y="2626361"/>
          <a:ext cx="2064571"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2E0C3E-A4D8-4E3A-AA7D-6E9B5160548F}">
      <dsp:nvSpPr>
        <dsp:cNvPr id="0" name=""/>
        <dsp:cNvSpPr/>
      </dsp:nvSpPr>
      <dsp:spPr>
        <a:xfrm>
          <a:off x="1074310" y="2644227"/>
          <a:ext cx="2025861" cy="357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Question on how to apply the lesson</a:t>
          </a:r>
        </a:p>
      </dsp:txBody>
      <dsp:txXfrm>
        <a:off x="1074310" y="2644227"/>
        <a:ext cx="2025861" cy="357328"/>
      </dsp:txXfrm>
    </dsp:sp>
    <dsp:sp modelId="{9E1FAF03-F3F4-49AA-BD57-66D19F8DEF00}">
      <dsp:nvSpPr>
        <dsp:cNvPr id="0" name=""/>
        <dsp:cNvSpPr/>
      </dsp:nvSpPr>
      <dsp:spPr>
        <a:xfrm>
          <a:off x="1035599" y="3001556"/>
          <a:ext cx="2064571"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9FE88D-FE87-41CD-B723-47F3F3295197}">
      <dsp:nvSpPr>
        <dsp:cNvPr id="0" name=""/>
        <dsp:cNvSpPr/>
      </dsp:nvSpPr>
      <dsp:spPr>
        <a:xfrm>
          <a:off x="1074310" y="3019422"/>
          <a:ext cx="2025861" cy="357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Extending learning i.e. nutrition lesson</a:t>
          </a:r>
        </a:p>
      </dsp:txBody>
      <dsp:txXfrm>
        <a:off x="1074310" y="3019422"/>
        <a:ext cx="2025861" cy="357328"/>
      </dsp:txXfrm>
    </dsp:sp>
    <dsp:sp modelId="{0532BCCC-3A88-449C-BFFC-99C61869390F}">
      <dsp:nvSpPr>
        <dsp:cNvPr id="0" name=""/>
        <dsp:cNvSpPr/>
      </dsp:nvSpPr>
      <dsp:spPr>
        <a:xfrm>
          <a:off x="1035599" y="3376750"/>
          <a:ext cx="2064571"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0161D1-268C-4321-9020-1B8A964F8996}">
      <dsp:nvSpPr>
        <dsp:cNvPr id="0" name=""/>
        <dsp:cNvSpPr/>
      </dsp:nvSpPr>
      <dsp:spPr>
        <a:xfrm>
          <a:off x="1074310" y="3394616"/>
          <a:ext cx="2025861" cy="357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Potential Partners</a:t>
          </a:r>
        </a:p>
      </dsp:txBody>
      <dsp:txXfrm>
        <a:off x="1074310" y="3394616"/>
        <a:ext cx="2025861" cy="357328"/>
      </dsp:txXfrm>
    </dsp:sp>
    <dsp:sp modelId="{00A77BC0-9155-4746-A54B-B34E96A8E37A}">
      <dsp:nvSpPr>
        <dsp:cNvPr id="0" name=""/>
        <dsp:cNvSpPr/>
      </dsp:nvSpPr>
      <dsp:spPr>
        <a:xfrm>
          <a:off x="1035599" y="3751945"/>
          <a:ext cx="2064571"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844770-685B-4DCE-9A76-D41436EDA88C}">
      <dsp:nvSpPr>
        <dsp:cNvPr id="0" name=""/>
        <dsp:cNvSpPr/>
      </dsp:nvSpPr>
      <dsp:spPr>
        <a:xfrm>
          <a:off x="1074310" y="3769811"/>
          <a:ext cx="2025861" cy="357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Volunteer/ Teen involvement suggestions</a:t>
          </a:r>
        </a:p>
      </dsp:txBody>
      <dsp:txXfrm>
        <a:off x="1074310" y="3769811"/>
        <a:ext cx="2025861" cy="357328"/>
      </dsp:txXfrm>
    </dsp:sp>
    <dsp:sp modelId="{299E35F8-646F-421B-ADB1-42D7E86DEA0B}">
      <dsp:nvSpPr>
        <dsp:cNvPr id="0" name=""/>
        <dsp:cNvSpPr/>
      </dsp:nvSpPr>
      <dsp:spPr>
        <a:xfrm>
          <a:off x="1035599" y="4127139"/>
          <a:ext cx="2064571"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6A543C-F89E-4046-ABF7-4A919E76EE4E}">
      <dsp:nvSpPr>
        <dsp:cNvPr id="0" name=""/>
        <dsp:cNvSpPr/>
      </dsp:nvSpPr>
      <dsp:spPr>
        <a:xfrm>
          <a:off x="1074310" y="4145005"/>
          <a:ext cx="2025861" cy="357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Supporting Multi-county/district/state events</a:t>
          </a:r>
        </a:p>
      </dsp:txBody>
      <dsp:txXfrm>
        <a:off x="1074310" y="4145005"/>
        <a:ext cx="2025861" cy="357328"/>
      </dsp:txXfrm>
    </dsp:sp>
    <dsp:sp modelId="{41F190A0-8ED5-4B66-8F96-FD0E33A8F5C8}">
      <dsp:nvSpPr>
        <dsp:cNvPr id="0" name=""/>
        <dsp:cNvSpPr/>
      </dsp:nvSpPr>
      <dsp:spPr>
        <a:xfrm>
          <a:off x="1035599" y="4502334"/>
          <a:ext cx="2064571"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C7BA9-2BBD-4FE5-BC80-76FC2AC3A0C8}">
      <dsp:nvSpPr>
        <dsp:cNvPr id="0" name=""/>
        <dsp:cNvSpPr/>
      </dsp:nvSpPr>
      <dsp:spPr>
        <a:xfrm>
          <a:off x="0" y="244592"/>
          <a:ext cx="7947112" cy="582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6784" tIns="208280" rIns="616784"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6 Lessons </a:t>
          </a:r>
        </a:p>
        <a:p>
          <a:pPr marL="57150" lvl="1" indent="-57150" algn="l" defTabSz="444500">
            <a:lnSpc>
              <a:spcPct val="90000"/>
            </a:lnSpc>
            <a:spcBef>
              <a:spcPct val="0"/>
            </a:spcBef>
            <a:spcAft>
              <a:spcPct val="15000"/>
            </a:spcAft>
            <a:buChar char="•"/>
          </a:pPr>
          <a:r>
            <a:rPr lang="en-US" sz="1000" kern="1200"/>
            <a:t>19 Dances</a:t>
          </a:r>
        </a:p>
      </dsp:txBody>
      <dsp:txXfrm>
        <a:off x="0" y="244592"/>
        <a:ext cx="7947112" cy="582750"/>
      </dsp:txXfrm>
    </dsp:sp>
    <dsp:sp modelId="{8A62A3FA-9D9B-4D2B-9AFC-C031CCC6DBE3}">
      <dsp:nvSpPr>
        <dsp:cNvPr id="0" name=""/>
        <dsp:cNvSpPr/>
      </dsp:nvSpPr>
      <dsp:spPr>
        <a:xfrm>
          <a:off x="397355" y="96992"/>
          <a:ext cx="5562978" cy="29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67" tIns="0" rIns="210267" bIns="0" numCol="1" spcCol="1270" anchor="ctr" anchorCtr="0">
          <a:noAutofit/>
        </a:bodyPr>
        <a:lstStyle/>
        <a:p>
          <a:pPr marL="0" lvl="0" indent="0" algn="l" defTabSz="444500">
            <a:lnSpc>
              <a:spcPct val="90000"/>
            </a:lnSpc>
            <a:spcBef>
              <a:spcPct val="0"/>
            </a:spcBef>
            <a:spcAft>
              <a:spcPct val="35000"/>
            </a:spcAft>
            <a:buNone/>
          </a:pPr>
          <a:r>
            <a:rPr lang="en-US" sz="1000" kern="1200" dirty="0"/>
            <a:t>Basics</a:t>
          </a:r>
        </a:p>
      </dsp:txBody>
      <dsp:txXfrm>
        <a:off x="411765" y="111402"/>
        <a:ext cx="5534158" cy="266380"/>
      </dsp:txXfrm>
    </dsp:sp>
    <dsp:sp modelId="{CB9F1244-2073-4B72-9252-C26732725B94}">
      <dsp:nvSpPr>
        <dsp:cNvPr id="0" name=""/>
        <dsp:cNvSpPr/>
      </dsp:nvSpPr>
      <dsp:spPr>
        <a:xfrm>
          <a:off x="0" y="1028942"/>
          <a:ext cx="7947112" cy="1071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6784" tIns="208280" rIns="616784"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Choose 1 or 2 dances to review/ dance and perform them everyday for the entire week.</a:t>
          </a:r>
        </a:p>
        <a:p>
          <a:pPr marL="57150" lvl="1" indent="-57150" algn="l" defTabSz="444500">
            <a:lnSpc>
              <a:spcPct val="90000"/>
            </a:lnSpc>
            <a:spcBef>
              <a:spcPct val="0"/>
            </a:spcBef>
            <a:spcAft>
              <a:spcPct val="15000"/>
            </a:spcAft>
            <a:buChar char="•"/>
          </a:pPr>
          <a:r>
            <a:rPr lang="en-US" sz="1000" kern="1200"/>
            <a:t>Move on to the next lesson for week 2 and choose 1 or 2 other dances to learn.</a:t>
          </a:r>
        </a:p>
        <a:p>
          <a:pPr marL="57150" lvl="1" indent="-57150" algn="l" defTabSz="444500">
            <a:lnSpc>
              <a:spcPct val="90000"/>
            </a:lnSpc>
            <a:spcBef>
              <a:spcPct val="0"/>
            </a:spcBef>
            <a:spcAft>
              <a:spcPct val="15000"/>
            </a:spcAft>
            <a:buChar char="•"/>
          </a:pPr>
          <a:r>
            <a:rPr lang="en-US" sz="1000" kern="1200"/>
            <a:t>There will be dances ‘left over’ which you can choose to use if you revisit a lesson and continue for another 6 weeks.  </a:t>
          </a:r>
        </a:p>
        <a:p>
          <a:pPr marL="57150" lvl="1" indent="-57150" algn="l" defTabSz="444500">
            <a:lnSpc>
              <a:spcPct val="90000"/>
            </a:lnSpc>
            <a:spcBef>
              <a:spcPct val="0"/>
            </a:spcBef>
            <a:spcAft>
              <a:spcPct val="15000"/>
            </a:spcAft>
            <a:buChar char="•"/>
          </a:pPr>
          <a:r>
            <a:rPr lang="en-US" sz="1000" kern="1200"/>
            <a:t>At the end of the 6 weeks (12 wks.) have each student fill out an evaluation form or if they are PreK students answer them as a class and include the number of students per class.  </a:t>
          </a:r>
        </a:p>
      </dsp:txBody>
      <dsp:txXfrm>
        <a:off x="0" y="1028942"/>
        <a:ext cx="7947112" cy="1071000"/>
      </dsp:txXfrm>
    </dsp:sp>
    <dsp:sp modelId="{6E8C9BD1-05C2-4AA6-B02F-82DB3C352895}">
      <dsp:nvSpPr>
        <dsp:cNvPr id="0" name=""/>
        <dsp:cNvSpPr/>
      </dsp:nvSpPr>
      <dsp:spPr>
        <a:xfrm>
          <a:off x="397355" y="881342"/>
          <a:ext cx="5562978" cy="29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67" tIns="0" rIns="210267" bIns="0" numCol="1" spcCol="1270" anchor="ctr" anchorCtr="0">
          <a:noAutofit/>
        </a:bodyPr>
        <a:lstStyle/>
        <a:p>
          <a:pPr marL="0" lvl="0" indent="0" algn="l" defTabSz="444500">
            <a:lnSpc>
              <a:spcPct val="90000"/>
            </a:lnSpc>
            <a:spcBef>
              <a:spcPct val="0"/>
            </a:spcBef>
            <a:spcAft>
              <a:spcPct val="35000"/>
            </a:spcAft>
            <a:buNone/>
          </a:pPr>
          <a:r>
            <a:rPr lang="en-US" sz="1000" kern="1200" dirty="0"/>
            <a:t>Every week is focused on one lesson</a:t>
          </a:r>
        </a:p>
      </dsp:txBody>
      <dsp:txXfrm>
        <a:off x="411765" y="895752"/>
        <a:ext cx="5534158" cy="26638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25576-4BB7-C141-8FF4-FC542007E42C}" type="datetimeFigureOut">
              <a:rPr lang="en-US" smtClean="0"/>
              <a:t>2/22/2021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4411A-E279-7346-88E4-2F47A5ED6AD8}" type="slidenum">
              <a:rPr lang="en-US" smtClean="0"/>
              <a:t>‹#›</a:t>
            </a:fld>
            <a:endParaRPr lang="en-US"/>
          </a:p>
        </p:txBody>
      </p:sp>
    </p:spTree>
    <p:extLst>
      <p:ext uri="{BB962C8B-B14F-4D97-AF65-F5344CB8AC3E}">
        <p14:creationId xmlns:p14="http://schemas.microsoft.com/office/powerpoint/2010/main" val="177727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remark) </a:t>
            </a:r>
          </a:p>
          <a:p>
            <a:endParaRPr lang="en-US" dirty="0"/>
          </a:p>
          <a:p>
            <a:r>
              <a:rPr lang="en-US" dirty="0"/>
              <a:t>Thank you for attending the </a:t>
            </a:r>
            <a:r>
              <a:rPr lang="en-US" dirty="0" err="1"/>
              <a:t>Dancefit</a:t>
            </a:r>
            <a:r>
              <a:rPr lang="en-US" dirty="0"/>
              <a:t> Curriculum Leader Training, we will be training you on how to successfully implement the program.</a:t>
            </a:r>
          </a:p>
          <a:p>
            <a:endParaRPr lang="en-US" dirty="0"/>
          </a:p>
        </p:txBody>
      </p:sp>
      <p:sp>
        <p:nvSpPr>
          <p:cNvPr id="4" name="Slide Number Placeholder 3"/>
          <p:cNvSpPr>
            <a:spLocks noGrp="1"/>
          </p:cNvSpPr>
          <p:nvPr>
            <p:ph type="sldNum" sz="quarter" idx="10"/>
          </p:nvPr>
        </p:nvSpPr>
        <p:spPr/>
        <p:txBody>
          <a:bodyPr/>
          <a:lstStyle/>
          <a:p>
            <a:fld id="{23093254-CF0E-F245-924E-7D025B436DD4}" type="slidenum">
              <a:rPr lang="en-US" smtClean="0"/>
              <a:t>1</a:t>
            </a:fld>
            <a:endParaRPr lang="en-US"/>
          </a:p>
        </p:txBody>
      </p:sp>
    </p:spTree>
    <p:extLst>
      <p:ext uri="{BB962C8B-B14F-4D97-AF65-F5344CB8AC3E}">
        <p14:creationId xmlns:p14="http://schemas.microsoft.com/office/powerpoint/2010/main" val="1572665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real fun begins! We will be going over a few of the dances from the list presented and I will be demonstrating how a class should be lead.” </a:t>
            </a:r>
          </a:p>
          <a:p>
            <a:endParaRPr lang="en-US" dirty="0"/>
          </a:p>
        </p:txBody>
      </p:sp>
      <p:sp>
        <p:nvSpPr>
          <p:cNvPr id="4" name="Slide Number Placeholder 3"/>
          <p:cNvSpPr>
            <a:spLocks noGrp="1"/>
          </p:cNvSpPr>
          <p:nvPr>
            <p:ph type="sldNum" sz="quarter" idx="5"/>
          </p:nvPr>
        </p:nvSpPr>
        <p:spPr/>
        <p:txBody>
          <a:bodyPr/>
          <a:lstStyle/>
          <a:p>
            <a:fld id="{28A4411A-E279-7346-88E4-2F47A5ED6AD8}" type="slidenum">
              <a:rPr lang="en-US" smtClean="0"/>
              <a:t>11</a:t>
            </a:fld>
            <a:endParaRPr lang="en-US"/>
          </a:p>
        </p:txBody>
      </p:sp>
    </p:spTree>
    <p:extLst>
      <p:ext uri="{BB962C8B-B14F-4D97-AF65-F5344CB8AC3E}">
        <p14:creationId xmlns:p14="http://schemas.microsoft.com/office/powerpoint/2010/main" val="1932203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questions have been answered or if there are none, if they are sitting down, lead them to area where you will be dancing) </a:t>
            </a:r>
          </a:p>
          <a:p>
            <a:endParaRPr lang="en-US" dirty="0"/>
          </a:p>
        </p:txBody>
      </p:sp>
      <p:sp>
        <p:nvSpPr>
          <p:cNvPr id="4" name="Slide Number Placeholder 3"/>
          <p:cNvSpPr>
            <a:spLocks noGrp="1"/>
          </p:cNvSpPr>
          <p:nvPr>
            <p:ph type="sldNum" sz="quarter" idx="5"/>
          </p:nvPr>
        </p:nvSpPr>
        <p:spPr/>
        <p:txBody>
          <a:bodyPr/>
          <a:lstStyle/>
          <a:p>
            <a:fld id="{28A4411A-E279-7346-88E4-2F47A5ED6AD8}" type="slidenum">
              <a:rPr lang="en-US" smtClean="0"/>
              <a:t>12</a:t>
            </a:fld>
            <a:endParaRPr lang="en-US"/>
          </a:p>
        </p:txBody>
      </p:sp>
    </p:spTree>
    <p:extLst>
      <p:ext uri="{BB962C8B-B14F-4D97-AF65-F5344CB8AC3E}">
        <p14:creationId xmlns:p14="http://schemas.microsoft.com/office/powerpoint/2010/main" val="357526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agenda and briefly view the topics we will be covering today.”</a:t>
            </a:r>
          </a:p>
          <a:p>
            <a:endParaRPr lang="en-US" dirty="0"/>
          </a:p>
          <a:p>
            <a:r>
              <a:rPr lang="en-US" dirty="0"/>
              <a:t> (Mention each topic) </a:t>
            </a:r>
          </a:p>
          <a:p>
            <a:endParaRPr lang="en-US" dirty="0"/>
          </a:p>
        </p:txBody>
      </p:sp>
      <p:sp>
        <p:nvSpPr>
          <p:cNvPr id="4" name="Slide Number Placeholder 3"/>
          <p:cNvSpPr>
            <a:spLocks noGrp="1"/>
          </p:cNvSpPr>
          <p:nvPr>
            <p:ph type="sldNum" sz="quarter" idx="5"/>
          </p:nvPr>
        </p:nvSpPr>
        <p:spPr/>
        <p:txBody>
          <a:bodyPr/>
          <a:lstStyle/>
          <a:p>
            <a:fld id="{28A4411A-E279-7346-88E4-2F47A5ED6AD8}" type="slidenum">
              <a:rPr lang="en-US" smtClean="0"/>
              <a:t>2</a:t>
            </a:fld>
            <a:endParaRPr lang="en-US"/>
          </a:p>
        </p:txBody>
      </p:sp>
    </p:spTree>
    <p:extLst>
      <p:ext uri="{BB962C8B-B14F-4D97-AF65-F5344CB8AC3E}">
        <p14:creationId xmlns:p14="http://schemas.microsoft.com/office/powerpoint/2010/main" val="169390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Centers for Disease Control and Prevention cardiovascular exercise such as dance provides multiple health benefits.” </a:t>
            </a:r>
          </a:p>
          <a:p>
            <a:endParaRPr lang="en-US" dirty="0"/>
          </a:p>
          <a:p>
            <a:r>
              <a:rPr lang="en-US" dirty="0"/>
              <a:t>(Go over the health benefits)</a:t>
            </a:r>
          </a:p>
        </p:txBody>
      </p:sp>
      <p:sp>
        <p:nvSpPr>
          <p:cNvPr id="4" name="Slide Number Placeholder 3"/>
          <p:cNvSpPr>
            <a:spLocks noGrp="1"/>
          </p:cNvSpPr>
          <p:nvPr>
            <p:ph type="sldNum" sz="quarter" idx="5"/>
          </p:nvPr>
        </p:nvSpPr>
        <p:spPr/>
        <p:txBody>
          <a:bodyPr/>
          <a:lstStyle/>
          <a:p>
            <a:fld id="{28A4411A-E279-7346-88E4-2F47A5ED6AD8}" type="slidenum">
              <a:rPr lang="en-US" smtClean="0"/>
              <a:t>3</a:t>
            </a:fld>
            <a:endParaRPr lang="en-US"/>
          </a:p>
        </p:txBody>
      </p:sp>
    </p:spTree>
    <p:extLst>
      <p:ext uri="{BB962C8B-B14F-4D97-AF65-F5344CB8AC3E}">
        <p14:creationId xmlns:p14="http://schemas.microsoft.com/office/powerpoint/2010/main" val="2842441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out the PDF copy of the curriculum that has been provided in the packet you received today. Let’s look at the first page that contains the table of contents. The table of contents provides a snapshot of the 6 lesson topics plus 7 appendixes of additional resources on implementation ideas and samples. After the table of contents you will notice an introduction section explaining the benefits of dance, dance history, safety tips, and tips for leading Dance programs. We will go over the tips during this presentation.”  </a:t>
            </a:r>
          </a:p>
        </p:txBody>
      </p:sp>
      <p:sp>
        <p:nvSpPr>
          <p:cNvPr id="4" name="Slide Number Placeholder 3"/>
          <p:cNvSpPr>
            <a:spLocks noGrp="1"/>
          </p:cNvSpPr>
          <p:nvPr>
            <p:ph type="sldNum" sz="quarter" idx="5"/>
          </p:nvPr>
        </p:nvSpPr>
        <p:spPr/>
        <p:txBody>
          <a:bodyPr/>
          <a:lstStyle/>
          <a:p>
            <a:fld id="{28A4411A-E279-7346-88E4-2F47A5ED6AD8}" type="slidenum">
              <a:rPr lang="en-US" smtClean="0"/>
              <a:t>4</a:t>
            </a:fld>
            <a:endParaRPr lang="en-US"/>
          </a:p>
        </p:txBody>
      </p:sp>
    </p:spTree>
    <p:extLst>
      <p:ext uri="{BB962C8B-B14F-4D97-AF65-F5344CB8AC3E}">
        <p14:creationId xmlns:p14="http://schemas.microsoft.com/office/powerpoint/2010/main" val="2078987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closer look at Lesson 1. Each lesson is formatted the same way and contains the same core topics.” </a:t>
            </a:r>
          </a:p>
          <a:p>
            <a:endParaRPr lang="en-US" dirty="0"/>
          </a:p>
          <a:p>
            <a:r>
              <a:rPr lang="en-US" dirty="0"/>
              <a:t>(Go through the core topics)</a:t>
            </a:r>
          </a:p>
        </p:txBody>
      </p:sp>
      <p:sp>
        <p:nvSpPr>
          <p:cNvPr id="4" name="Slide Number Placeholder 3"/>
          <p:cNvSpPr>
            <a:spLocks noGrp="1"/>
          </p:cNvSpPr>
          <p:nvPr>
            <p:ph type="sldNum" sz="quarter" idx="5"/>
          </p:nvPr>
        </p:nvSpPr>
        <p:spPr/>
        <p:txBody>
          <a:bodyPr/>
          <a:lstStyle/>
          <a:p>
            <a:fld id="{28A4411A-E279-7346-88E4-2F47A5ED6AD8}" type="slidenum">
              <a:rPr lang="en-US" smtClean="0"/>
              <a:t>5</a:t>
            </a:fld>
            <a:endParaRPr lang="en-US"/>
          </a:p>
        </p:txBody>
      </p:sp>
    </p:spTree>
    <p:extLst>
      <p:ext uri="{BB962C8B-B14F-4D97-AF65-F5344CB8AC3E}">
        <p14:creationId xmlns:p14="http://schemas.microsoft.com/office/powerpoint/2010/main" val="587886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thing about </a:t>
            </a:r>
            <a:r>
              <a:rPr lang="en-US" dirty="0" err="1"/>
              <a:t>Dancefit</a:t>
            </a:r>
            <a:r>
              <a:rPr lang="en-US" dirty="0"/>
              <a:t> is that there are different ways to implement the program. Depending on how quickly your students pick up on the dance(s) or how much time you have to go through the dance(s) will be determine the number of dances you choose (1 or 2) each day for the entire week. The only thing that must stay consistent is the program lasts 6 or 12 weeks consecutively, pre-test must be completed before the program begins, and a post-test must be completed at the end of the program.”</a:t>
            </a:r>
          </a:p>
          <a:p>
            <a:endParaRPr lang="en-US" dirty="0"/>
          </a:p>
          <a:p>
            <a:r>
              <a:rPr lang="en-US" dirty="0"/>
              <a:t>(Go through the bullet points)  </a:t>
            </a:r>
          </a:p>
        </p:txBody>
      </p:sp>
      <p:sp>
        <p:nvSpPr>
          <p:cNvPr id="4" name="Slide Number Placeholder 3"/>
          <p:cNvSpPr>
            <a:spLocks noGrp="1"/>
          </p:cNvSpPr>
          <p:nvPr>
            <p:ph type="sldNum" sz="quarter" idx="5"/>
          </p:nvPr>
        </p:nvSpPr>
        <p:spPr/>
        <p:txBody>
          <a:bodyPr/>
          <a:lstStyle/>
          <a:p>
            <a:fld id="{28A4411A-E279-7346-88E4-2F47A5ED6AD8}" type="slidenum">
              <a:rPr lang="en-US" smtClean="0"/>
              <a:t>6</a:t>
            </a:fld>
            <a:endParaRPr lang="en-US"/>
          </a:p>
        </p:txBody>
      </p:sp>
    </p:spTree>
    <p:extLst>
      <p:ext uri="{BB962C8B-B14F-4D97-AF65-F5344CB8AC3E}">
        <p14:creationId xmlns:p14="http://schemas.microsoft.com/office/powerpoint/2010/main" val="1499019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go over tips for leading dances and you can find more tips before Lesson 1 in the curriculum.”</a:t>
            </a:r>
          </a:p>
          <a:p>
            <a:endParaRPr lang="en-US" dirty="0"/>
          </a:p>
          <a:p>
            <a:r>
              <a:rPr lang="en-US" dirty="0"/>
              <a:t>(Go over the bullet points)</a:t>
            </a:r>
          </a:p>
        </p:txBody>
      </p:sp>
      <p:sp>
        <p:nvSpPr>
          <p:cNvPr id="4" name="Slide Number Placeholder 3"/>
          <p:cNvSpPr>
            <a:spLocks noGrp="1"/>
          </p:cNvSpPr>
          <p:nvPr>
            <p:ph type="sldNum" sz="quarter" idx="5"/>
          </p:nvPr>
        </p:nvSpPr>
        <p:spPr/>
        <p:txBody>
          <a:bodyPr/>
          <a:lstStyle/>
          <a:p>
            <a:fld id="{28A4411A-E279-7346-88E4-2F47A5ED6AD8}" type="slidenum">
              <a:rPr lang="en-US" smtClean="0"/>
              <a:t>7</a:t>
            </a:fld>
            <a:endParaRPr lang="en-US"/>
          </a:p>
        </p:txBody>
      </p:sp>
    </p:spTree>
    <p:extLst>
      <p:ext uri="{BB962C8B-B14F-4D97-AF65-F5344CB8AC3E}">
        <p14:creationId xmlns:p14="http://schemas.microsoft.com/office/powerpoint/2010/main" val="171147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simple class example that illustrates how to teach the dances in a 30 min class or a 40 min class”</a:t>
            </a:r>
          </a:p>
          <a:p>
            <a:endParaRPr lang="en-US" dirty="0"/>
          </a:p>
          <a:p>
            <a:r>
              <a:rPr lang="en-US" dirty="0"/>
              <a:t>(Go through the bullet points) </a:t>
            </a:r>
          </a:p>
        </p:txBody>
      </p:sp>
      <p:sp>
        <p:nvSpPr>
          <p:cNvPr id="4" name="Slide Number Placeholder 3"/>
          <p:cNvSpPr>
            <a:spLocks noGrp="1"/>
          </p:cNvSpPr>
          <p:nvPr>
            <p:ph type="sldNum" sz="quarter" idx="5"/>
          </p:nvPr>
        </p:nvSpPr>
        <p:spPr/>
        <p:txBody>
          <a:bodyPr/>
          <a:lstStyle/>
          <a:p>
            <a:fld id="{28A4411A-E279-7346-88E4-2F47A5ED6AD8}" type="slidenum">
              <a:rPr lang="en-US" smtClean="0"/>
              <a:t>8</a:t>
            </a:fld>
            <a:endParaRPr lang="en-US"/>
          </a:p>
        </p:txBody>
      </p:sp>
    </p:spTree>
    <p:extLst>
      <p:ext uri="{BB962C8B-B14F-4D97-AF65-F5344CB8AC3E}">
        <p14:creationId xmlns:p14="http://schemas.microsoft.com/office/powerpoint/2010/main" val="360952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curriculum we have other supporting resources. Once you have confirmed you will be implementing the dance within your classes, we will provide our </a:t>
            </a:r>
            <a:r>
              <a:rPr lang="en-US" dirty="0" err="1"/>
              <a:t>Youtube</a:t>
            </a:r>
            <a:r>
              <a:rPr lang="en-US" dirty="0"/>
              <a:t> link with instructional videos for each dance.” </a:t>
            </a:r>
          </a:p>
          <a:p>
            <a:endParaRPr lang="en-US" dirty="0"/>
          </a:p>
          <a:p>
            <a:r>
              <a:rPr lang="en-US" dirty="0"/>
              <a:t>(Go through bullet points)</a:t>
            </a:r>
          </a:p>
        </p:txBody>
      </p:sp>
      <p:sp>
        <p:nvSpPr>
          <p:cNvPr id="4" name="Slide Number Placeholder 3"/>
          <p:cNvSpPr>
            <a:spLocks noGrp="1"/>
          </p:cNvSpPr>
          <p:nvPr>
            <p:ph type="sldNum" sz="quarter" idx="5"/>
          </p:nvPr>
        </p:nvSpPr>
        <p:spPr/>
        <p:txBody>
          <a:bodyPr/>
          <a:lstStyle/>
          <a:p>
            <a:fld id="{28A4411A-E279-7346-88E4-2F47A5ED6AD8}" type="slidenum">
              <a:rPr lang="en-US" smtClean="0"/>
              <a:t>9</a:t>
            </a:fld>
            <a:endParaRPr lang="en-US"/>
          </a:p>
        </p:txBody>
      </p:sp>
    </p:spTree>
    <p:extLst>
      <p:ext uri="{BB962C8B-B14F-4D97-AF65-F5344CB8AC3E}">
        <p14:creationId xmlns:p14="http://schemas.microsoft.com/office/powerpoint/2010/main" val="242716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1B72B8-344B-7241-A18E-21F24F99084F}"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587B0-CE48-A146-B529-D63E46A95BEE}" type="slidenum">
              <a:rPr lang="en-US" smtClean="0"/>
              <a:t>‹#›</a:t>
            </a:fld>
            <a:endParaRPr lang="en-US"/>
          </a:p>
        </p:txBody>
      </p:sp>
    </p:spTree>
    <p:extLst>
      <p:ext uri="{BB962C8B-B14F-4D97-AF65-F5344CB8AC3E}">
        <p14:creationId xmlns:p14="http://schemas.microsoft.com/office/powerpoint/2010/main" val="1593302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B72B8-344B-7241-A18E-21F24F99084F}"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587B0-CE48-A146-B529-D63E46A95BEE}" type="slidenum">
              <a:rPr lang="en-US" smtClean="0"/>
              <a:t>‹#›</a:t>
            </a:fld>
            <a:endParaRPr lang="en-US"/>
          </a:p>
        </p:txBody>
      </p:sp>
    </p:spTree>
    <p:extLst>
      <p:ext uri="{BB962C8B-B14F-4D97-AF65-F5344CB8AC3E}">
        <p14:creationId xmlns:p14="http://schemas.microsoft.com/office/powerpoint/2010/main" val="1775810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B72B8-344B-7241-A18E-21F24F99084F}"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587B0-CE48-A146-B529-D63E46A95BEE}" type="slidenum">
              <a:rPr lang="en-US" smtClean="0"/>
              <a:t>‹#›</a:t>
            </a:fld>
            <a:endParaRPr lang="en-US"/>
          </a:p>
        </p:txBody>
      </p:sp>
    </p:spTree>
    <p:extLst>
      <p:ext uri="{BB962C8B-B14F-4D97-AF65-F5344CB8AC3E}">
        <p14:creationId xmlns:p14="http://schemas.microsoft.com/office/powerpoint/2010/main" val="311448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B72B8-344B-7241-A18E-21F24F99084F}"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587B0-CE48-A146-B529-D63E46A95BEE}" type="slidenum">
              <a:rPr lang="en-US" smtClean="0"/>
              <a:t>‹#›</a:t>
            </a:fld>
            <a:endParaRPr lang="en-US"/>
          </a:p>
        </p:txBody>
      </p:sp>
    </p:spTree>
    <p:extLst>
      <p:ext uri="{BB962C8B-B14F-4D97-AF65-F5344CB8AC3E}">
        <p14:creationId xmlns:p14="http://schemas.microsoft.com/office/powerpoint/2010/main" val="166041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B72B8-344B-7241-A18E-21F24F99084F}" type="datetimeFigureOut">
              <a:rPr lang="en-US" smtClean="0"/>
              <a:t>2/22/2021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587B0-CE48-A146-B529-D63E46A95BEE}" type="slidenum">
              <a:rPr lang="en-US" smtClean="0"/>
              <a:t>‹#›</a:t>
            </a:fld>
            <a:endParaRPr lang="en-US"/>
          </a:p>
        </p:txBody>
      </p:sp>
    </p:spTree>
    <p:extLst>
      <p:ext uri="{BB962C8B-B14F-4D97-AF65-F5344CB8AC3E}">
        <p14:creationId xmlns:p14="http://schemas.microsoft.com/office/powerpoint/2010/main" val="24659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1B72B8-344B-7241-A18E-21F24F99084F}"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587B0-CE48-A146-B529-D63E46A95BEE}" type="slidenum">
              <a:rPr lang="en-US" smtClean="0"/>
              <a:t>‹#›</a:t>
            </a:fld>
            <a:endParaRPr lang="en-US"/>
          </a:p>
        </p:txBody>
      </p:sp>
    </p:spTree>
    <p:extLst>
      <p:ext uri="{BB962C8B-B14F-4D97-AF65-F5344CB8AC3E}">
        <p14:creationId xmlns:p14="http://schemas.microsoft.com/office/powerpoint/2010/main" val="2140398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1B72B8-344B-7241-A18E-21F24F99084F}" type="datetimeFigureOut">
              <a:rPr lang="en-US" smtClean="0"/>
              <a:t>2/22/2021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8587B0-CE48-A146-B529-D63E46A95BEE}" type="slidenum">
              <a:rPr lang="en-US" smtClean="0"/>
              <a:t>‹#›</a:t>
            </a:fld>
            <a:endParaRPr lang="en-US"/>
          </a:p>
        </p:txBody>
      </p:sp>
    </p:spTree>
    <p:extLst>
      <p:ext uri="{BB962C8B-B14F-4D97-AF65-F5344CB8AC3E}">
        <p14:creationId xmlns:p14="http://schemas.microsoft.com/office/powerpoint/2010/main" val="117693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1B72B8-344B-7241-A18E-21F24F99084F}" type="datetimeFigureOut">
              <a:rPr lang="en-US" smtClean="0"/>
              <a:t>2/22/2021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8587B0-CE48-A146-B529-D63E46A95BEE}" type="slidenum">
              <a:rPr lang="en-US" smtClean="0"/>
              <a:t>‹#›</a:t>
            </a:fld>
            <a:endParaRPr lang="en-US"/>
          </a:p>
        </p:txBody>
      </p:sp>
    </p:spTree>
    <p:extLst>
      <p:ext uri="{BB962C8B-B14F-4D97-AF65-F5344CB8AC3E}">
        <p14:creationId xmlns:p14="http://schemas.microsoft.com/office/powerpoint/2010/main" val="266857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B72B8-344B-7241-A18E-21F24F99084F}" type="datetimeFigureOut">
              <a:rPr lang="en-US" smtClean="0"/>
              <a:t>2/22/2021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8587B0-CE48-A146-B529-D63E46A95BEE}" type="slidenum">
              <a:rPr lang="en-US" smtClean="0"/>
              <a:t>‹#›</a:t>
            </a:fld>
            <a:endParaRPr lang="en-US"/>
          </a:p>
        </p:txBody>
      </p:sp>
    </p:spTree>
    <p:extLst>
      <p:ext uri="{BB962C8B-B14F-4D97-AF65-F5344CB8AC3E}">
        <p14:creationId xmlns:p14="http://schemas.microsoft.com/office/powerpoint/2010/main" val="11235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B72B8-344B-7241-A18E-21F24F99084F}"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587B0-CE48-A146-B529-D63E46A95BEE}" type="slidenum">
              <a:rPr lang="en-US" smtClean="0"/>
              <a:t>‹#›</a:t>
            </a:fld>
            <a:endParaRPr lang="en-US"/>
          </a:p>
        </p:txBody>
      </p:sp>
    </p:spTree>
    <p:extLst>
      <p:ext uri="{BB962C8B-B14F-4D97-AF65-F5344CB8AC3E}">
        <p14:creationId xmlns:p14="http://schemas.microsoft.com/office/powerpoint/2010/main" val="1119132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B72B8-344B-7241-A18E-21F24F99084F}" type="datetimeFigureOut">
              <a:rPr lang="en-US" smtClean="0"/>
              <a:t>2/22/2021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587B0-CE48-A146-B529-D63E46A95BEE}" type="slidenum">
              <a:rPr lang="en-US" smtClean="0"/>
              <a:t>‹#›</a:t>
            </a:fld>
            <a:endParaRPr lang="en-US"/>
          </a:p>
        </p:txBody>
      </p:sp>
    </p:spTree>
    <p:extLst>
      <p:ext uri="{BB962C8B-B14F-4D97-AF65-F5344CB8AC3E}">
        <p14:creationId xmlns:p14="http://schemas.microsoft.com/office/powerpoint/2010/main" val="159560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B72B8-344B-7241-A18E-21F24F99084F}" type="datetimeFigureOut">
              <a:rPr lang="en-US" smtClean="0"/>
              <a:t>2/22/2021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587B0-CE48-A146-B529-D63E46A95BEE}" type="slidenum">
              <a:rPr lang="en-US" smtClean="0"/>
              <a:t>‹#›</a:t>
            </a:fld>
            <a:endParaRPr lang="en-US"/>
          </a:p>
        </p:txBody>
      </p:sp>
    </p:spTree>
    <p:extLst>
      <p:ext uri="{BB962C8B-B14F-4D97-AF65-F5344CB8AC3E}">
        <p14:creationId xmlns:p14="http://schemas.microsoft.com/office/powerpoint/2010/main" val="1473702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jpg"/><Relationship Id="rId7"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7.emf"/><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10;&#10;Description automatically generated with low confidence">
            <a:extLst>
              <a:ext uri="{FF2B5EF4-FFF2-40B4-BE49-F238E27FC236}">
                <a16:creationId xmlns:a16="http://schemas.microsoft.com/office/drawing/2014/main" id="{B0E8BB90-00F7-4BEA-A6E3-0461E772266F}"/>
              </a:ext>
            </a:extLst>
          </p:cNvPr>
          <p:cNvPicPr>
            <a:picLocks noChangeAspect="1"/>
          </p:cNvPicPr>
          <p:nvPr/>
        </p:nvPicPr>
        <p:blipFill>
          <a:blip r:embed="rId3"/>
          <a:stretch>
            <a:fillRect/>
          </a:stretch>
        </p:blipFill>
        <p:spPr>
          <a:xfrm>
            <a:off x="1428" y="0"/>
            <a:ext cx="9141144" cy="6858000"/>
          </a:xfrm>
          <a:prstGeom prst="rect">
            <a:avLst/>
          </a:prstGeom>
        </p:spPr>
      </p:pic>
      <p:sp>
        <p:nvSpPr>
          <p:cNvPr id="13" name="Title 1"/>
          <p:cNvSpPr txBox="1">
            <a:spLocks/>
          </p:cNvSpPr>
          <p:nvPr/>
        </p:nvSpPr>
        <p:spPr>
          <a:xfrm>
            <a:off x="0" y="6311902"/>
            <a:ext cx="9143808" cy="404836"/>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500" dirty="0">
              <a:solidFill>
                <a:schemeClr val="bg1"/>
              </a:solidFill>
              <a:latin typeface="Frutiger LT Std 65 Bold"/>
              <a:cs typeface="Frutiger LT Std 65 Bold"/>
            </a:endParaRPr>
          </a:p>
        </p:txBody>
      </p:sp>
      <p:sp>
        <p:nvSpPr>
          <p:cNvPr id="15" name="TextBox 14"/>
          <p:cNvSpPr txBox="1"/>
          <p:nvPr/>
        </p:nvSpPr>
        <p:spPr>
          <a:xfrm>
            <a:off x="4114799" y="3119862"/>
            <a:ext cx="2917780" cy="1200329"/>
          </a:xfrm>
          <a:prstGeom prst="rect">
            <a:avLst/>
          </a:prstGeom>
          <a:noFill/>
        </p:spPr>
        <p:txBody>
          <a:bodyPr wrap="square" rtlCol="0">
            <a:spAutoFit/>
          </a:bodyPr>
          <a:lstStyle/>
          <a:p>
            <a:pPr algn="ctr"/>
            <a:r>
              <a:rPr lang="en-US" sz="2400" dirty="0">
                <a:highlight>
                  <a:srgbClr val="FFFF00"/>
                </a:highlight>
                <a:latin typeface="Acier BAT Text Outline" panose="02000000000000000000" pitchFamily="50" charset="0"/>
                <a:cs typeface="Frutiger LT Std 55 Roman"/>
              </a:rPr>
              <a:t>Fill in School, District Name or Organization</a:t>
            </a:r>
            <a:endParaRPr lang="en-US" dirty="0">
              <a:latin typeface="Acier BAT Text Outline" panose="02000000000000000000" pitchFamily="50" charset="0"/>
              <a:cs typeface="Frutiger LT Std 55 Roman"/>
            </a:endParaRPr>
          </a:p>
        </p:txBody>
      </p:sp>
      <p:sp>
        <p:nvSpPr>
          <p:cNvPr id="6" name="TextBox 5">
            <a:extLst>
              <a:ext uri="{FF2B5EF4-FFF2-40B4-BE49-F238E27FC236}">
                <a16:creationId xmlns:a16="http://schemas.microsoft.com/office/drawing/2014/main" id="{76BCB96F-77D1-4F55-AD46-FFA6619135C4}"/>
              </a:ext>
            </a:extLst>
          </p:cNvPr>
          <p:cNvSpPr txBox="1"/>
          <p:nvPr/>
        </p:nvSpPr>
        <p:spPr>
          <a:xfrm>
            <a:off x="785190" y="5010724"/>
            <a:ext cx="3329609" cy="923330"/>
          </a:xfrm>
          <a:prstGeom prst="rect">
            <a:avLst/>
          </a:prstGeom>
          <a:noFill/>
        </p:spPr>
        <p:txBody>
          <a:bodyPr wrap="square" rtlCol="0">
            <a:spAutoFit/>
          </a:bodyPr>
          <a:lstStyle/>
          <a:p>
            <a:endParaRPr lang="en-US" dirty="0">
              <a:highlight>
                <a:srgbClr val="FFFF00"/>
              </a:highlight>
            </a:endParaRPr>
          </a:p>
        </p:txBody>
      </p:sp>
      <p:sp>
        <p:nvSpPr>
          <p:cNvPr id="23" name="TextBox 22">
            <a:extLst>
              <a:ext uri="{FF2B5EF4-FFF2-40B4-BE49-F238E27FC236}">
                <a16:creationId xmlns:a16="http://schemas.microsoft.com/office/drawing/2014/main" id="{32A4C557-6B35-4E92-9AF4-C6806D77854C}"/>
              </a:ext>
            </a:extLst>
          </p:cNvPr>
          <p:cNvSpPr txBox="1"/>
          <p:nvPr/>
        </p:nvSpPr>
        <p:spPr>
          <a:xfrm>
            <a:off x="4571806" y="4798619"/>
            <a:ext cx="2772643" cy="923329"/>
          </a:xfrm>
          <a:prstGeom prst="rect">
            <a:avLst/>
          </a:prstGeom>
          <a:noFill/>
        </p:spPr>
        <p:txBody>
          <a:bodyPr wrap="square" rtlCol="0">
            <a:spAutoFit/>
          </a:bodyPr>
          <a:lstStyle/>
          <a:p>
            <a:endParaRPr lang="en-US" dirty="0"/>
          </a:p>
        </p:txBody>
      </p:sp>
      <p:sp>
        <p:nvSpPr>
          <p:cNvPr id="17" name="TextBox 16">
            <a:extLst>
              <a:ext uri="{FF2B5EF4-FFF2-40B4-BE49-F238E27FC236}">
                <a16:creationId xmlns:a16="http://schemas.microsoft.com/office/drawing/2014/main" id="{1679DDBF-F367-4DA5-8E53-F17B8401199F}"/>
              </a:ext>
            </a:extLst>
          </p:cNvPr>
          <p:cNvSpPr txBox="1"/>
          <p:nvPr/>
        </p:nvSpPr>
        <p:spPr>
          <a:xfrm>
            <a:off x="3584572" y="4452418"/>
            <a:ext cx="3978234" cy="707886"/>
          </a:xfrm>
          <a:prstGeom prst="rect">
            <a:avLst/>
          </a:prstGeom>
          <a:noFill/>
        </p:spPr>
        <p:txBody>
          <a:bodyPr wrap="square" rtlCol="0">
            <a:spAutoFit/>
          </a:bodyPr>
          <a:lstStyle/>
          <a:p>
            <a:pPr algn="ctr"/>
            <a:r>
              <a:rPr lang="en-US" sz="2000" dirty="0">
                <a:highlight>
                  <a:srgbClr val="FFFF00"/>
                </a:highlight>
                <a:latin typeface="Acier BAT Text Outline" panose="02000000000000000000" pitchFamily="50" charset="0"/>
                <a:cs typeface="Frutiger LT Std 55 Roman"/>
              </a:rPr>
              <a:t>AGENT NAME(S)</a:t>
            </a:r>
          </a:p>
          <a:p>
            <a:pPr algn="ctr"/>
            <a:r>
              <a:rPr lang="en-US" sz="2000" dirty="0">
                <a:highlight>
                  <a:srgbClr val="FFFF00"/>
                </a:highlight>
                <a:latin typeface="Acier BAT Text Outline" panose="02000000000000000000" pitchFamily="50" charset="0"/>
                <a:cs typeface="Frutiger LT Std 55 Roman"/>
              </a:rPr>
              <a:t>SPECIALIST NAME (if applicable)</a:t>
            </a:r>
          </a:p>
        </p:txBody>
      </p:sp>
    </p:spTree>
    <p:extLst>
      <p:ext uri="{BB962C8B-B14F-4D97-AF65-F5344CB8AC3E}">
        <p14:creationId xmlns:p14="http://schemas.microsoft.com/office/powerpoint/2010/main" val="1248692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on a wall&#10;&#10;Description automatically generated with low confidence">
            <a:extLst>
              <a:ext uri="{FF2B5EF4-FFF2-40B4-BE49-F238E27FC236}">
                <a16:creationId xmlns:a16="http://schemas.microsoft.com/office/drawing/2014/main" id="{58BF87A6-D4FC-4438-A554-658F053D61AF}"/>
              </a:ext>
            </a:extLst>
          </p:cNvPr>
          <p:cNvPicPr>
            <a:picLocks noChangeAspect="1"/>
          </p:cNvPicPr>
          <p:nvPr/>
        </p:nvPicPr>
        <p:blipFill>
          <a:blip r:embed="rId2"/>
          <a:stretch>
            <a:fillRect/>
          </a:stretch>
        </p:blipFill>
        <p:spPr>
          <a:xfrm>
            <a:off x="1428" y="0"/>
            <a:ext cx="9141144" cy="6858000"/>
          </a:xfrm>
          <a:prstGeom prst="rect">
            <a:avLst/>
          </a:prstGeom>
        </p:spPr>
      </p:pic>
      <p:sp>
        <p:nvSpPr>
          <p:cNvPr id="7" name="Content Placeholder 6">
            <a:extLst>
              <a:ext uri="{FF2B5EF4-FFF2-40B4-BE49-F238E27FC236}">
                <a16:creationId xmlns:a16="http://schemas.microsoft.com/office/drawing/2014/main" id="{8DD2C546-1F31-4D98-9037-44F8C2CFACDC}"/>
              </a:ext>
            </a:extLst>
          </p:cNvPr>
          <p:cNvSpPr>
            <a:spLocks noGrp="1"/>
          </p:cNvSpPr>
          <p:nvPr>
            <p:ph idx="1"/>
          </p:nvPr>
        </p:nvSpPr>
        <p:spPr>
          <a:xfrm>
            <a:off x="581119" y="2006766"/>
            <a:ext cx="3848377" cy="4097151"/>
          </a:xfrm>
        </p:spPr>
        <p:txBody>
          <a:bodyPr>
            <a:normAutofit/>
          </a:bodyPr>
          <a:lstStyle/>
          <a:p>
            <a:pPr lvl="0"/>
            <a:r>
              <a:rPr lang="en-US" sz="2400" dirty="0">
                <a:solidFill>
                  <a:prstClr val="black"/>
                </a:solidFill>
              </a:rPr>
              <a:t>County Extension Nutrition Programs  </a:t>
            </a:r>
          </a:p>
          <a:p>
            <a:pPr marL="457200" lvl="1" indent="0">
              <a:buNone/>
            </a:pPr>
            <a:endParaRPr lang="en-US" sz="2000" dirty="0"/>
          </a:p>
          <a:p>
            <a:pPr lvl="1"/>
            <a:r>
              <a:rPr lang="en-US" dirty="0"/>
              <a:t>Showcase county programs you would like to promote at a local level.</a:t>
            </a:r>
          </a:p>
          <a:p>
            <a:pPr lvl="1"/>
            <a:endParaRPr lang="en-US" dirty="0"/>
          </a:p>
          <a:p>
            <a:pPr lvl="1"/>
            <a:r>
              <a:rPr lang="en-US" dirty="0">
                <a:highlight>
                  <a:srgbClr val="FFFF00"/>
                </a:highlight>
              </a:rPr>
              <a:t>May delete slide if not applicable  </a:t>
            </a:r>
          </a:p>
        </p:txBody>
      </p:sp>
      <p:sp>
        <p:nvSpPr>
          <p:cNvPr id="8" name="TextBox 7">
            <a:extLst>
              <a:ext uri="{FF2B5EF4-FFF2-40B4-BE49-F238E27FC236}">
                <a16:creationId xmlns:a16="http://schemas.microsoft.com/office/drawing/2014/main" id="{36F58ADF-E7BC-4F50-ACF0-7CBAAEEFB477}"/>
              </a:ext>
            </a:extLst>
          </p:cNvPr>
          <p:cNvSpPr txBox="1"/>
          <p:nvPr/>
        </p:nvSpPr>
        <p:spPr>
          <a:xfrm>
            <a:off x="1104409" y="855024"/>
            <a:ext cx="3099460" cy="1200329"/>
          </a:xfrm>
          <a:prstGeom prst="rect">
            <a:avLst/>
          </a:prstGeom>
          <a:noFill/>
        </p:spPr>
        <p:txBody>
          <a:bodyPr wrap="square" rtlCol="0">
            <a:spAutoFit/>
          </a:bodyPr>
          <a:lstStyle/>
          <a:p>
            <a:r>
              <a:rPr lang="en-US" sz="3600" dirty="0">
                <a:highlight>
                  <a:srgbClr val="FFFF00"/>
                </a:highlight>
                <a:latin typeface="Acier BAT Text Outline" panose="02000000000000000000" pitchFamily="50" charset="0"/>
              </a:rPr>
              <a:t>Program</a:t>
            </a:r>
          </a:p>
          <a:p>
            <a:r>
              <a:rPr lang="en-US" sz="3600" dirty="0">
                <a:highlight>
                  <a:srgbClr val="FFFF00"/>
                </a:highlight>
                <a:latin typeface="Acier BAT Text Outline" panose="02000000000000000000" pitchFamily="50" charset="0"/>
              </a:rPr>
              <a:t>Title</a:t>
            </a:r>
          </a:p>
        </p:txBody>
      </p:sp>
    </p:spTree>
    <p:extLst>
      <p:ext uri="{BB962C8B-B14F-4D97-AF65-F5344CB8AC3E}">
        <p14:creationId xmlns:p14="http://schemas.microsoft.com/office/powerpoint/2010/main" val="3504862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079509AA-9FA2-43B0-A4A4-7B695041929C}"/>
              </a:ext>
            </a:extLst>
          </p:cNvPr>
          <p:cNvPicPr>
            <a:picLocks noChangeAspect="1"/>
          </p:cNvPicPr>
          <p:nvPr/>
        </p:nvPicPr>
        <p:blipFill>
          <a:blip r:embed="rId3"/>
          <a:stretch>
            <a:fillRect/>
          </a:stretch>
        </p:blipFill>
        <p:spPr>
          <a:xfrm>
            <a:off x="1428" y="0"/>
            <a:ext cx="9141144" cy="6858000"/>
          </a:xfrm>
          <a:prstGeom prst="rect">
            <a:avLst/>
          </a:prstGeom>
        </p:spPr>
      </p:pic>
      <p:sp>
        <p:nvSpPr>
          <p:cNvPr id="3" name="Content Placeholder 2">
            <a:extLst>
              <a:ext uri="{FF2B5EF4-FFF2-40B4-BE49-F238E27FC236}">
                <a16:creationId xmlns:a16="http://schemas.microsoft.com/office/drawing/2014/main" id="{28D878E7-7EBF-4022-A3A6-50285027D16C}"/>
              </a:ext>
            </a:extLst>
          </p:cNvPr>
          <p:cNvSpPr>
            <a:spLocks noGrp="1"/>
          </p:cNvSpPr>
          <p:nvPr>
            <p:ph idx="1"/>
          </p:nvPr>
        </p:nvSpPr>
        <p:spPr>
          <a:xfrm>
            <a:off x="620505" y="1341915"/>
            <a:ext cx="3844618" cy="5189516"/>
          </a:xfrm>
        </p:spPr>
        <p:txBody>
          <a:bodyPr>
            <a:normAutofit fontScale="92500" lnSpcReduction="10000"/>
          </a:bodyPr>
          <a:lstStyle/>
          <a:p>
            <a:pPr marL="0" indent="0">
              <a:buNone/>
            </a:pPr>
            <a:r>
              <a:rPr lang="en-US" sz="2200" b="1" dirty="0"/>
              <a:t>All staff please stand up, spread out on the gym floor and participate </a:t>
            </a:r>
            <a:endParaRPr lang="en-US" sz="2200" dirty="0"/>
          </a:p>
          <a:p>
            <a:pPr marL="0" indent="0">
              <a:buNone/>
            </a:pPr>
            <a:endParaRPr lang="en-US" sz="2200" b="1" dirty="0"/>
          </a:p>
          <a:p>
            <a:pPr marL="0" indent="0">
              <a:buNone/>
            </a:pPr>
            <a:r>
              <a:rPr lang="en-US" sz="2200" b="1" dirty="0"/>
              <a:t>In-Service Dance Choreography Demonstrations</a:t>
            </a:r>
          </a:p>
          <a:p>
            <a:r>
              <a:rPr lang="en-US" sz="2200" dirty="0"/>
              <a:t>We will be going over 4-8 Dances </a:t>
            </a:r>
            <a:r>
              <a:rPr lang="en-US" sz="2200" dirty="0">
                <a:highlight>
                  <a:srgbClr val="FFFF00"/>
                </a:highlight>
              </a:rPr>
              <a:t>(depending on allowable time)</a:t>
            </a:r>
            <a:r>
              <a:rPr lang="en-US" sz="2200" dirty="0"/>
              <a:t> </a:t>
            </a:r>
          </a:p>
          <a:p>
            <a:pPr lvl="1">
              <a:buFont typeface="Courier New" panose="02070309020205020404" pitchFamily="49" charset="0"/>
              <a:buChar char="o"/>
            </a:pPr>
            <a:r>
              <a:rPr lang="en-US" sz="2200" dirty="0"/>
              <a:t>Stronger</a:t>
            </a:r>
          </a:p>
          <a:p>
            <a:pPr lvl="1">
              <a:buFont typeface="Courier New" panose="02070309020205020404" pitchFamily="49" charset="0"/>
              <a:buChar char="o"/>
            </a:pPr>
            <a:r>
              <a:rPr lang="en-US" sz="2200" dirty="0"/>
              <a:t>Kung Fu Fighting</a:t>
            </a:r>
          </a:p>
          <a:p>
            <a:pPr lvl="1">
              <a:buFont typeface="Courier New" panose="02070309020205020404" pitchFamily="49" charset="0"/>
              <a:buChar char="o"/>
            </a:pPr>
            <a:r>
              <a:rPr lang="en-US" sz="2200" dirty="0"/>
              <a:t>Dance, Dance, Dance</a:t>
            </a:r>
          </a:p>
          <a:p>
            <a:pPr lvl="1">
              <a:buFont typeface="Courier New" panose="02070309020205020404" pitchFamily="49" charset="0"/>
              <a:buChar char="o"/>
            </a:pPr>
            <a:r>
              <a:rPr lang="en-US" sz="2200" dirty="0"/>
              <a:t>Eye of the Tiger</a:t>
            </a:r>
          </a:p>
          <a:p>
            <a:pPr lvl="1">
              <a:buFont typeface="Courier New" panose="02070309020205020404" pitchFamily="49" charset="0"/>
              <a:buChar char="o"/>
            </a:pPr>
            <a:r>
              <a:rPr lang="en-US" sz="2200" dirty="0"/>
              <a:t>Footloose</a:t>
            </a:r>
          </a:p>
          <a:p>
            <a:pPr lvl="1">
              <a:buFont typeface="Courier New" panose="02070309020205020404" pitchFamily="49" charset="0"/>
              <a:buChar char="o"/>
            </a:pPr>
            <a:r>
              <a:rPr lang="en-US" sz="2200" dirty="0"/>
              <a:t>Dynamite</a:t>
            </a:r>
          </a:p>
          <a:p>
            <a:pPr lvl="1">
              <a:buFont typeface="Courier New" panose="02070309020205020404" pitchFamily="49" charset="0"/>
              <a:buChar char="o"/>
            </a:pPr>
            <a:r>
              <a:rPr lang="en-US" sz="2200" dirty="0"/>
              <a:t>Celebration</a:t>
            </a:r>
          </a:p>
          <a:p>
            <a:pPr lvl="1">
              <a:buFont typeface="Courier New" panose="02070309020205020404" pitchFamily="49" charset="0"/>
              <a:buChar char="o"/>
            </a:pPr>
            <a:r>
              <a:rPr lang="en-US" sz="2200" dirty="0"/>
              <a:t>YMCA</a:t>
            </a:r>
          </a:p>
          <a:p>
            <a:pPr lvl="1">
              <a:buFont typeface="Courier New" panose="02070309020205020404" pitchFamily="49" charset="0"/>
              <a:buChar char="o"/>
            </a:pPr>
            <a:endParaRPr lang="en-US" sz="2200" dirty="0"/>
          </a:p>
          <a:p>
            <a:pPr lvl="1">
              <a:buFont typeface="Courier New" panose="02070309020205020404" pitchFamily="49" charset="0"/>
              <a:buChar char="o"/>
            </a:pPr>
            <a:endParaRPr lang="en-US" sz="2200" dirty="0"/>
          </a:p>
          <a:p>
            <a:pPr lvl="1"/>
            <a:endParaRPr lang="en-US" dirty="0"/>
          </a:p>
        </p:txBody>
      </p:sp>
    </p:spTree>
    <p:extLst>
      <p:ext uri="{BB962C8B-B14F-4D97-AF65-F5344CB8AC3E}">
        <p14:creationId xmlns:p14="http://schemas.microsoft.com/office/powerpoint/2010/main" val="1359216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9831455D-FB74-45B1-909E-625E463EFADF}"/>
              </a:ext>
            </a:extLst>
          </p:cNvPr>
          <p:cNvPicPr>
            <a:picLocks noChangeAspect="1"/>
          </p:cNvPicPr>
          <p:nvPr/>
        </p:nvPicPr>
        <p:blipFill>
          <a:blip r:embed="rId3"/>
          <a:stretch>
            <a:fillRect/>
          </a:stretch>
        </p:blipFill>
        <p:spPr>
          <a:xfrm>
            <a:off x="1428" y="0"/>
            <a:ext cx="9141144" cy="6858000"/>
          </a:xfrm>
          <a:prstGeom prst="rect">
            <a:avLst/>
          </a:prstGeom>
        </p:spPr>
      </p:pic>
      <p:sp>
        <p:nvSpPr>
          <p:cNvPr id="5" name="TextBox 4">
            <a:extLst>
              <a:ext uri="{FF2B5EF4-FFF2-40B4-BE49-F238E27FC236}">
                <a16:creationId xmlns:a16="http://schemas.microsoft.com/office/drawing/2014/main" id="{8BD0A0B5-1361-4E96-B3EB-659A03B1AC25}"/>
              </a:ext>
            </a:extLst>
          </p:cNvPr>
          <p:cNvSpPr txBox="1"/>
          <p:nvPr/>
        </p:nvSpPr>
        <p:spPr>
          <a:xfrm>
            <a:off x="3099461" y="5462648"/>
            <a:ext cx="1520041" cy="276999"/>
          </a:xfrm>
          <a:prstGeom prst="rect">
            <a:avLst/>
          </a:prstGeom>
          <a:noFill/>
        </p:spPr>
        <p:txBody>
          <a:bodyPr wrap="square" rtlCol="0">
            <a:spAutoFit/>
          </a:bodyPr>
          <a:lstStyle/>
          <a:p>
            <a:r>
              <a:rPr lang="en-US" sz="1200" dirty="0">
                <a:highlight>
                  <a:srgbClr val="FFFF00"/>
                </a:highlight>
              </a:rPr>
              <a:t>123.456.7890</a:t>
            </a:r>
          </a:p>
        </p:txBody>
      </p:sp>
      <p:sp>
        <p:nvSpPr>
          <p:cNvPr id="14" name="TextBox 13">
            <a:extLst>
              <a:ext uri="{FF2B5EF4-FFF2-40B4-BE49-F238E27FC236}">
                <a16:creationId xmlns:a16="http://schemas.microsoft.com/office/drawing/2014/main" id="{D18C808A-BC63-4F36-90CC-75C24395B9CB}"/>
              </a:ext>
            </a:extLst>
          </p:cNvPr>
          <p:cNvSpPr txBox="1"/>
          <p:nvPr/>
        </p:nvSpPr>
        <p:spPr>
          <a:xfrm>
            <a:off x="5056910" y="5462648"/>
            <a:ext cx="1652649" cy="276999"/>
          </a:xfrm>
          <a:prstGeom prst="rect">
            <a:avLst/>
          </a:prstGeom>
          <a:noFill/>
        </p:spPr>
        <p:txBody>
          <a:bodyPr wrap="square" rtlCol="0">
            <a:spAutoFit/>
          </a:bodyPr>
          <a:lstStyle/>
          <a:p>
            <a:r>
              <a:rPr lang="en-US" sz="1200" dirty="0">
                <a:highlight>
                  <a:srgbClr val="FFFF00"/>
                </a:highlight>
              </a:rPr>
              <a:t>First.last@ag.tamu.edu</a:t>
            </a:r>
          </a:p>
        </p:txBody>
      </p:sp>
      <p:sp>
        <p:nvSpPr>
          <p:cNvPr id="15" name="TextBox 14">
            <a:extLst>
              <a:ext uri="{FF2B5EF4-FFF2-40B4-BE49-F238E27FC236}">
                <a16:creationId xmlns:a16="http://schemas.microsoft.com/office/drawing/2014/main" id="{D5BBA7AC-52A0-4381-9917-4678B9259BEB}"/>
              </a:ext>
            </a:extLst>
          </p:cNvPr>
          <p:cNvSpPr txBox="1"/>
          <p:nvPr/>
        </p:nvSpPr>
        <p:spPr>
          <a:xfrm>
            <a:off x="7045590" y="5462647"/>
            <a:ext cx="1520041" cy="276999"/>
          </a:xfrm>
          <a:prstGeom prst="rect">
            <a:avLst/>
          </a:prstGeom>
          <a:noFill/>
        </p:spPr>
        <p:txBody>
          <a:bodyPr wrap="square" rtlCol="0">
            <a:spAutoFit/>
          </a:bodyPr>
          <a:lstStyle/>
          <a:p>
            <a:r>
              <a:rPr lang="en-US" sz="1200" dirty="0">
                <a:highlight>
                  <a:srgbClr val="FFFF00"/>
                </a:highlight>
              </a:rPr>
              <a:t>www.webadress.com</a:t>
            </a:r>
          </a:p>
        </p:txBody>
      </p:sp>
    </p:spTree>
    <p:extLst>
      <p:ext uri="{BB962C8B-B14F-4D97-AF65-F5344CB8AC3E}">
        <p14:creationId xmlns:p14="http://schemas.microsoft.com/office/powerpoint/2010/main" val="467122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usinesscard, vector graphics&#10;&#10;Description automatically generated">
            <a:extLst>
              <a:ext uri="{FF2B5EF4-FFF2-40B4-BE49-F238E27FC236}">
                <a16:creationId xmlns:a16="http://schemas.microsoft.com/office/drawing/2014/main" id="{7BF469A8-678C-4C30-A50D-734CC09571E3}"/>
              </a:ext>
            </a:extLst>
          </p:cNvPr>
          <p:cNvPicPr>
            <a:picLocks noChangeAspect="1"/>
          </p:cNvPicPr>
          <p:nvPr/>
        </p:nvPicPr>
        <p:blipFill>
          <a:blip r:embed="rId3"/>
          <a:stretch>
            <a:fillRect/>
          </a:stretch>
        </p:blipFill>
        <p:spPr>
          <a:xfrm>
            <a:off x="1428" y="0"/>
            <a:ext cx="9141144" cy="6858000"/>
          </a:xfrm>
          <a:prstGeom prst="rect">
            <a:avLst/>
          </a:prstGeom>
        </p:spPr>
      </p:pic>
      <p:sp>
        <p:nvSpPr>
          <p:cNvPr id="9" name="Title 1"/>
          <p:cNvSpPr txBox="1">
            <a:spLocks/>
          </p:cNvSpPr>
          <p:nvPr/>
        </p:nvSpPr>
        <p:spPr>
          <a:xfrm>
            <a:off x="358505" y="34925"/>
            <a:ext cx="8458200" cy="1184275"/>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dirty="0">
              <a:solidFill>
                <a:srgbClr val="FFFFFF"/>
              </a:solidFill>
              <a:latin typeface="Frutiger LT Std 55 Roman"/>
              <a:cs typeface="Frutiger LT Std 55 Roman"/>
            </a:endParaRPr>
          </a:p>
        </p:txBody>
      </p:sp>
      <p:sp>
        <p:nvSpPr>
          <p:cNvPr id="5" name="Content Placeholder 4">
            <a:extLst>
              <a:ext uri="{FF2B5EF4-FFF2-40B4-BE49-F238E27FC236}">
                <a16:creationId xmlns:a16="http://schemas.microsoft.com/office/drawing/2014/main" id="{C5244095-A497-449A-8E3B-20FAAC3B51D6}"/>
              </a:ext>
            </a:extLst>
          </p:cNvPr>
          <p:cNvSpPr>
            <a:spLocks noGrp="1"/>
          </p:cNvSpPr>
          <p:nvPr>
            <p:ph idx="1"/>
          </p:nvPr>
        </p:nvSpPr>
        <p:spPr>
          <a:xfrm>
            <a:off x="1195236" y="4227616"/>
            <a:ext cx="1486180" cy="912001"/>
          </a:xfrm>
        </p:spPr>
        <p:txBody>
          <a:bodyPr>
            <a:normAutofit/>
          </a:bodyPr>
          <a:lstStyle/>
          <a:p>
            <a:pPr marL="0" indent="0" algn="ctr">
              <a:buNone/>
            </a:pPr>
            <a:r>
              <a:rPr lang="en-US" sz="1800" b="1" dirty="0"/>
              <a:t>Welcome &amp; Introductions</a:t>
            </a:r>
            <a:endParaRPr lang="en-US" sz="1600" dirty="0"/>
          </a:p>
        </p:txBody>
      </p:sp>
      <p:sp>
        <p:nvSpPr>
          <p:cNvPr id="8" name="TextBox 7">
            <a:extLst>
              <a:ext uri="{FF2B5EF4-FFF2-40B4-BE49-F238E27FC236}">
                <a16:creationId xmlns:a16="http://schemas.microsoft.com/office/drawing/2014/main" id="{10F00D93-AD39-42E0-A9FB-8DF7E06C6961}"/>
              </a:ext>
            </a:extLst>
          </p:cNvPr>
          <p:cNvSpPr txBox="1"/>
          <p:nvPr/>
        </p:nvSpPr>
        <p:spPr>
          <a:xfrm>
            <a:off x="3004457" y="4227616"/>
            <a:ext cx="1236236" cy="923330"/>
          </a:xfrm>
          <a:prstGeom prst="rect">
            <a:avLst/>
          </a:prstGeom>
          <a:noFill/>
        </p:spPr>
        <p:txBody>
          <a:bodyPr wrap="none" rtlCol="0">
            <a:spAutoFit/>
          </a:bodyPr>
          <a:lstStyle/>
          <a:p>
            <a:pPr marL="0" indent="0" algn="ctr">
              <a:buNone/>
            </a:pPr>
            <a:r>
              <a:rPr lang="en-US" sz="1800" b="1" dirty="0" err="1"/>
              <a:t>Dancefit</a:t>
            </a:r>
            <a:endParaRPr lang="en-US" b="1" dirty="0"/>
          </a:p>
          <a:p>
            <a:pPr marL="0" indent="0" algn="ctr">
              <a:buNone/>
            </a:pPr>
            <a:r>
              <a:rPr lang="en-US" sz="1800" b="1" dirty="0"/>
              <a:t>Curriculum</a:t>
            </a:r>
          </a:p>
          <a:p>
            <a:pPr marL="0" indent="0" algn="ctr">
              <a:buNone/>
            </a:pPr>
            <a:r>
              <a:rPr lang="en-US" sz="1800" b="1" dirty="0"/>
              <a:t>Overview</a:t>
            </a:r>
            <a:endParaRPr lang="en-US" dirty="0"/>
          </a:p>
        </p:txBody>
      </p:sp>
      <p:sp>
        <p:nvSpPr>
          <p:cNvPr id="10" name="TextBox 9">
            <a:extLst>
              <a:ext uri="{FF2B5EF4-FFF2-40B4-BE49-F238E27FC236}">
                <a16:creationId xmlns:a16="http://schemas.microsoft.com/office/drawing/2014/main" id="{A50655D8-640E-4201-9C1A-663C05D430A5}"/>
              </a:ext>
            </a:extLst>
          </p:cNvPr>
          <p:cNvSpPr txBox="1"/>
          <p:nvPr/>
        </p:nvSpPr>
        <p:spPr>
          <a:xfrm>
            <a:off x="4053016" y="4227616"/>
            <a:ext cx="2522485" cy="1200329"/>
          </a:xfrm>
          <a:prstGeom prst="rect">
            <a:avLst/>
          </a:prstGeom>
          <a:noFill/>
        </p:spPr>
        <p:txBody>
          <a:bodyPr wrap="none" rtlCol="0">
            <a:spAutoFit/>
          </a:bodyPr>
          <a:lstStyle/>
          <a:p>
            <a:pPr marL="0" indent="0" algn="ctr">
              <a:buNone/>
            </a:pPr>
            <a:r>
              <a:rPr lang="en-US" sz="1800" b="1" dirty="0">
                <a:highlight>
                  <a:srgbClr val="FFFF00"/>
                </a:highlight>
              </a:rPr>
              <a:t>County </a:t>
            </a:r>
          </a:p>
          <a:p>
            <a:pPr marL="0" indent="0" algn="ctr">
              <a:buNone/>
            </a:pPr>
            <a:r>
              <a:rPr lang="en-US" sz="1800" b="1" dirty="0">
                <a:highlight>
                  <a:srgbClr val="FFFF00"/>
                </a:highlight>
              </a:rPr>
              <a:t>Nutrition </a:t>
            </a:r>
          </a:p>
          <a:p>
            <a:pPr marL="0" indent="0" algn="ctr">
              <a:buNone/>
            </a:pPr>
            <a:r>
              <a:rPr lang="en-US" sz="1800" b="1" dirty="0">
                <a:highlight>
                  <a:srgbClr val="FFFF00"/>
                </a:highlight>
              </a:rPr>
              <a:t>Programs </a:t>
            </a:r>
          </a:p>
          <a:p>
            <a:pPr marL="0" indent="0" algn="ctr">
              <a:buNone/>
            </a:pPr>
            <a:r>
              <a:rPr lang="en-US" sz="1800" b="1" dirty="0">
                <a:highlight>
                  <a:srgbClr val="FFFF00"/>
                </a:highlight>
              </a:rPr>
              <a:t>(delete if not applicable)</a:t>
            </a:r>
            <a:endParaRPr lang="en-US" dirty="0"/>
          </a:p>
        </p:txBody>
      </p:sp>
      <p:sp>
        <p:nvSpPr>
          <p:cNvPr id="11" name="TextBox 10">
            <a:extLst>
              <a:ext uri="{FF2B5EF4-FFF2-40B4-BE49-F238E27FC236}">
                <a16:creationId xmlns:a16="http://schemas.microsoft.com/office/drawing/2014/main" id="{5EA9E6DA-AEB0-4A4F-A391-3F04F5737330}"/>
              </a:ext>
            </a:extLst>
          </p:cNvPr>
          <p:cNvSpPr txBox="1"/>
          <p:nvPr/>
        </p:nvSpPr>
        <p:spPr>
          <a:xfrm>
            <a:off x="6110349" y="4227616"/>
            <a:ext cx="1575496" cy="923330"/>
          </a:xfrm>
          <a:prstGeom prst="rect">
            <a:avLst/>
          </a:prstGeom>
          <a:noFill/>
        </p:spPr>
        <p:txBody>
          <a:bodyPr wrap="none" rtlCol="0">
            <a:spAutoFit/>
          </a:bodyPr>
          <a:lstStyle/>
          <a:p>
            <a:pPr marL="0" indent="0" algn="ctr">
              <a:buNone/>
            </a:pPr>
            <a:r>
              <a:rPr lang="en-US" sz="1800" b="1" dirty="0" err="1"/>
              <a:t>Dancefit</a:t>
            </a:r>
            <a:r>
              <a:rPr lang="en-US" sz="1800" b="1" dirty="0"/>
              <a:t> </a:t>
            </a:r>
          </a:p>
          <a:p>
            <a:pPr marL="0" indent="0" algn="ctr">
              <a:buNone/>
            </a:pPr>
            <a:r>
              <a:rPr lang="en-US" sz="1800" b="1" dirty="0"/>
              <a:t>Choreography </a:t>
            </a:r>
          </a:p>
          <a:p>
            <a:pPr marL="0" indent="0" algn="ctr">
              <a:buNone/>
            </a:pPr>
            <a:r>
              <a:rPr lang="en-US" sz="1800" b="1" dirty="0"/>
              <a:t>Overview</a:t>
            </a:r>
            <a:endParaRPr lang="en-US" dirty="0"/>
          </a:p>
        </p:txBody>
      </p:sp>
    </p:spTree>
    <p:extLst>
      <p:ext uri="{BB962C8B-B14F-4D97-AF65-F5344CB8AC3E}">
        <p14:creationId xmlns:p14="http://schemas.microsoft.com/office/powerpoint/2010/main" val="567978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2F46DDA7-8770-4EAA-9E13-62584AACF879}"/>
              </a:ext>
            </a:extLst>
          </p:cNvPr>
          <p:cNvPicPr>
            <a:picLocks noChangeAspect="1"/>
          </p:cNvPicPr>
          <p:nvPr/>
        </p:nvPicPr>
        <p:blipFill>
          <a:blip r:embed="rId3"/>
          <a:stretch>
            <a:fillRect/>
          </a:stretch>
        </p:blipFill>
        <p:spPr>
          <a:xfrm>
            <a:off x="1428" y="0"/>
            <a:ext cx="9141144" cy="6858000"/>
          </a:xfrm>
          <a:prstGeom prst="rect">
            <a:avLst/>
          </a:prstGeom>
        </p:spPr>
      </p:pic>
      <p:sp>
        <p:nvSpPr>
          <p:cNvPr id="9" name="Title 1"/>
          <p:cNvSpPr txBox="1">
            <a:spLocks/>
          </p:cNvSpPr>
          <p:nvPr/>
        </p:nvSpPr>
        <p:spPr>
          <a:xfrm>
            <a:off x="358505" y="34925"/>
            <a:ext cx="8458200" cy="1184275"/>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dirty="0">
              <a:solidFill>
                <a:srgbClr val="FFFFFF"/>
              </a:solidFill>
              <a:latin typeface="Frutiger LT Std 55 Roman"/>
              <a:cs typeface="Frutiger LT Std 55 Roman"/>
            </a:endParaRPr>
          </a:p>
        </p:txBody>
      </p:sp>
      <p:sp>
        <p:nvSpPr>
          <p:cNvPr id="10" name="TextBox 9">
            <a:extLst>
              <a:ext uri="{FF2B5EF4-FFF2-40B4-BE49-F238E27FC236}">
                <a16:creationId xmlns:a16="http://schemas.microsoft.com/office/drawing/2014/main" id="{90D43359-9097-43AC-A2CF-C16DD7B55EE4}"/>
              </a:ext>
            </a:extLst>
          </p:cNvPr>
          <p:cNvSpPr txBox="1"/>
          <p:nvPr/>
        </p:nvSpPr>
        <p:spPr>
          <a:xfrm>
            <a:off x="548328" y="1564731"/>
            <a:ext cx="3904919" cy="4524315"/>
          </a:xfrm>
          <a:prstGeom prst="rect">
            <a:avLst/>
          </a:prstGeom>
          <a:noFill/>
        </p:spPr>
        <p:txBody>
          <a:bodyPr wrap="square" rtlCol="0">
            <a:spAutoFit/>
          </a:bodyPr>
          <a:lstStyle/>
          <a:p>
            <a:r>
              <a:rPr lang="en-US" sz="1600" dirty="0" err="1"/>
              <a:t>Dancefit</a:t>
            </a:r>
            <a:r>
              <a:rPr lang="en-US" sz="1600" dirty="0"/>
              <a:t> provides youth with a great combination of physical activity, social interaction, mental stimulation, and fun!</a:t>
            </a:r>
          </a:p>
          <a:p>
            <a:pPr marL="285750" indent="-285750">
              <a:buFont typeface="Arial" panose="020B0604020202020204" pitchFamily="34" charset="0"/>
              <a:buChar char="•"/>
            </a:pPr>
            <a:r>
              <a:rPr lang="en-US" sz="1600" dirty="0"/>
              <a:t>Design allows for alignment with Physical Education TEKS in each lesson presented. </a:t>
            </a:r>
          </a:p>
          <a:p>
            <a:endParaRPr lang="en-US" sz="1600" dirty="0"/>
          </a:p>
          <a:p>
            <a:r>
              <a:rPr lang="en-US" sz="1600" dirty="0"/>
              <a:t>Benefits of Dance, according to CDC:</a:t>
            </a:r>
          </a:p>
          <a:p>
            <a:pPr marL="285750" indent="-285750">
              <a:buFont typeface="Arial" panose="020B0604020202020204" pitchFamily="34" charset="0"/>
              <a:buChar char="•"/>
            </a:pPr>
            <a:r>
              <a:rPr lang="en-US" sz="1600" dirty="0"/>
              <a:t>Cardiovascular system improves</a:t>
            </a:r>
          </a:p>
          <a:p>
            <a:pPr marL="285750" indent="-285750">
              <a:buFont typeface="Arial" panose="020B0604020202020204" pitchFamily="34" charset="0"/>
              <a:buChar char="•"/>
            </a:pPr>
            <a:r>
              <a:rPr lang="en-US" sz="1600" dirty="0"/>
              <a:t>Muscle tone increases</a:t>
            </a:r>
          </a:p>
          <a:p>
            <a:pPr marL="285750" indent="-285750">
              <a:buFont typeface="Arial" panose="020B0604020202020204" pitchFamily="34" charset="0"/>
              <a:buChar char="•"/>
            </a:pPr>
            <a:r>
              <a:rPr lang="en-US" sz="1600" dirty="0"/>
              <a:t>Burn calories </a:t>
            </a:r>
          </a:p>
          <a:p>
            <a:pPr marL="285750" indent="-285750">
              <a:buFont typeface="Arial" panose="020B0604020202020204" pitchFamily="34" charset="0"/>
              <a:buChar char="•"/>
            </a:pPr>
            <a:r>
              <a:rPr lang="en-US" sz="1600" dirty="0"/>
              <a:t>Increase flexibility, strength, and balance</a:t>
            </a:r>
          </a:p>
          <a:p>
            <a:pPr marL="285750" indent="-285750">
              <a:buFont typeface="Arial" panose="020B0604020202020204" pitchFamily="34" charset="0"/>
              <a:buChar char="•"/>
            </a:pPr>
            <a:r>
              <a:rPr lang="en-US" sz="1600" dirty="0"/>
              <a:t>Helps a person gain confidence</a:t>
            </a:r>
          </a:p>
          <a:p>
            <a:pPr marL="285750" indent="-285750">
              <a:buFont typeface="Arial" panose="020B0604020202020204" pitchFamily="34" charset="0"/>
              <a:buChar char="•"/>
            </a:pPr>
            <a:r>
              <a:rPr lang="en-US" sz="1600" dirty="0"/>
              <a:t>Allows you to be creative</a:t>
            </a:r>
          </a:p>
          <a:p>
            <a:pPr marL="285750" indent="-285750">
              <a:buFont typeface="Arial" panose="020B0604020202020204" pitchFamily="34" charset="0"/>
              <a:buChar char="•"/>
            </a:pPr>
            <a:r>
              <a:rPr lang="en-US" sz="1600" dirty="0"/>
              <a:t>Helps gives motivation and energy</a:t>
            </a:r>
          </a:p>
          <a:p>
            <a:pPr marL="285750" indent="-285750">
              <a:buFont typeface="Arial" panose="020B0604020202020204" pitchFamily="34" charset="0"/>
              <a:buChar char="•"/>
            </a:pPr>
            <a:r>
              <a:rPr lang="en-US" sz="1600" dirty="0"/>
              <a:t>Provides an enjoyable escape of normal daily routine, which gives a chance to relax, relieve stress, and concentrate on the joys of life </a:t>
            </a:r>
          </a:p>
        </p:txBody>
      </p:sp>
    </p:spTree>
    <p:extLst>
      <p:ext uri="{BB962C8B-B14F-4D97-AF65-F5344CB8AC3E}">
        <p14:creationId xmlns:p14="http://schemas.microsoft.com/office/powerpoint/2010/main" val="2388756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2E14B573-A723-4F61-B66F-19082B39DBB8}"/>
              </a:ext>
            </a:extLst>
          </p:cNvPr>
          <p:cNvPicPr>
            <a:picLocks noChangeAspect="1"/>
          </p:cNvPicPr>
          <p:nvPr/>
        </p:nvPicPr>
        <p:blipFill>
          <a:blip r:embed="rId3"/>
          <a:stretch>
            <a:fillRect/>
          </a:stretch>
        </p:blipFill>
        <p:spPr>
          <a:xfrm>
            <a:off x="1428" y="0"/>
            <a:ext cx="9141144" cy="6858000"/>
          </a:xfrm>
          <a:prstGeom prst="rect">
            <a:avLst/>
          </a:prstGeom>
        </p:spPr>
      </p:pic>
      <p:sp>
        <p:nvSpPr>
          <p:cNvPr id="6" name="TextBox 5">
            <a:extLst>
              <a:ext uri="{FF2B5EF4-FFF2-40B4-BE49-F238E27FC236}">
                <a16:creationId xmlns:a16="http://schemas.microsoft.com/office/drawing/2014/main" id="{58E324C6-D8DF-4139-86BF-1E36BA59398E}"/>
              </a:ext>
            </a:extLst>
          </p:cNvPr>
          <p:cNvSpPr txBox="1"/>
          <p:nvPr/>
        </p:nvSpPr>
        <p:spPr>
          <a:xfrm>
            <a:off x="1056903" y="1572586"/>
            <a:ext cx="1352230" cy="646331"/>
          </a:xfrm>
          <a:prstGeom prst="rect">
            <a:avLst/>
          </a:prstGeom>
          <a:noFill/>
        </p:spPr>
        <p:txBody>
          <a:bodyPr wrap="none" rtlCol="0">
            <a:spAutoFit/>
          </a:bodyPr>
          <a:lstStyle/>
          <a:p>
            <a:r>
              <a:rPr lang="en-US" dirty="0"/>
              <a:t>Introduction</a:t>
            </a:r>
          </a:p>
          <a:p>
            <a:r>
              <a:rPr lang="en-US" dirty="0"/>
              <a:t>Lessons</a:t>
            </a:r>
          </a:p>
        </p:txBody>
      </p:sp>
      <p:sp>
        <p:nvSpPr>
          <p:cNvPr id="11" name="TextBox 10">
            <a:extLst>
              <a:ext uri="{FF2B5EF4-FFF2-40B4-BE49-F238E27FC236}">
                <a16:creationId xmlns:a16="http://schemas.microsoft.com/office/drawing/2014/main" id="{826041CC-C302-4D03-9DCF-7BBF064E13C7}"/>
              </a:ext>
            </a:extLst>
          </p:cNvPr>
          <p:cNvSpPr txBox="1"/>
          <p:nvPr/>
        </p:nvSpPr>
        <p:spPr>
          <a:xfrm>
            <a:off x="1589313" y="2310169"/>
            <a:ext cx="1386918" cy="369332"/>
          </a:xfrm>
          <a:prstGeom prst="rect">
            <a:avLst/>
          </a:prstGeom>
          <a:noFill/>
        </p:spPr>
        <p:txBody>
          <a:bodyPr wrap="none" rtlCol="0">
            <a:spAutoFit/>
          </a:bodyPr>
          <a:lstStyle/>
          <a:p>
            <a:r>
              <a:rPr lang="en-US" dirty="0"/>
              <a:t>Heart Health</a:t>
            </a:r>
          </a:p>
        </p:txBody>
      </p:sp>
      <p:sp>
        <p:nvSpPr>
          <p:cNvPr id="12" name="TextBox 11">
            <a:extLst>
              <a:ext uri="{FF2B5EF4-FFF2-40B4-BE49-F238E27FC236}">
                <a16:creationId xmlns:a16="http://schemas.microsoft.com/office/drawing/2014/main" id="{E8BCF296-1366-436C-8635-19C440CD7A2B}"/>
              </a:ext>
            </a:extLst>
          </p:cNvPr>
          <p:cNvSpPr txBox="1"/>
          <p:nvPr/>
        </p:nvSpPr>
        <p:spPr>
          <a:xfrm>
            <a:off x="1589313" y="3244334"/>
            <a:ext cx="986104" cy="369332"/>
          </a:xfrm>
          <a:prstGeom prst="rect">
            <a:avLst/>
          </a:prstGeom>
          <a:noFill/>
        </p:spPr>
        <p:txBody>
          <a:bodyPr wrap="none" rtlCol="0">
            <a:spAutoFit/>
          </a:bodyPr>
          <a:lstStyle/>
          <a:p>
            <a:r>
              <a:rPr lang="en-US" dirty="0"/>
              <a:t>Strength</a:t>
            </a:r>
          </a:p>
        </p:txBody>
      </p:sp>
      <p:sp>
        <p:nvSpPr>
          <p:cNvPr id="13" name="TextBox 12">
            <a:extLst>
              <a:ext uri="{FF2B5EF4-FFF2-40B4-BE49-F238E27FC236}">
                <a16:creationId xmlns:a16="http://schemas.microsoft.com/office/drawing/2014/main" id="{0F4F314C-E949-4D95-88B3-03C69957DE84}"/>
              </a:ext>
            </a:extLst>
          </p:cNvPr>
          <p:cNvSpPr txBox="1"/>
          <p:nvPr/>
        </p:nvSpPr>
        <p:spPr>
          <a:xfrm>
            <a:off x="4106995" y="2310169"/>
            <a:ext cx="1069267" cy="369332"/>
          </a:xfrm>
          <a:prstGeom prst="rect">
            <a:avLst/>
          </a:prstGeom>
          <a:noFill/>
        </p:spPr>
        <p:txBody>
          <a:bodyPr wrap="none" rtlCol="0">
            <a:spAutoFit/>
          </a:bodyPr>
          <a:lstStyle/>
          <a:p>
            <a:r>
              <a:rPr lang="en-US" dirty="0"/>
              <a:t>Flexibility</a:t>
            </a:r>
          </a:p>
        </p:txBody>
      </p:sp>
      <p:sp>
        <p:nvSpPr>
          <p:cNvPr id="14" name="TextBox 13">
            <a:extLst>
              <a:ext uri="{FF2B5EF4-FFF2-40B4-BE49-F238E27FC236}">
                <a16:creationId xmlns:a16="http://schemas.microsoft.com/office/drawing/2014/main" id="{D46D7441-C142-440B-9388-73E049D1B476}"/>
              </a:ext>
            </a:extLst>
          </p:cNvPr>
          <p:cNvSpPr txBox="1"/>
          <p:nvPr/>
        </p:nvSpPr>
        <p:spPr>
          <a:xfrm>
            <a:off x="6624677" y="2310169"/>
            <a:ext cx="918841" cy="369332"/>
          </a:xfrm>
          <a:prstGeom prst="rect">
            <a:avLst/>
          </a:prstGeom>
          <a:noFill/>
        </p:spPr>
        <p:txBody>
          <a:bodyPr wrap="none" rtlCol="0">
            <a:spAutoFit/>
          </a:bodyPr>
          <a:lstStyle/>
          <a:p>
            <a:r>
              <a:rPr lang="en-US" dirty="0"/>
              <a:t>Balance</a:t>
            </a:r>
          </a:p>
        </p:txBody>
      </p:sp>
      <p:sp>
        <p:nvSpPr>
          <p:cNvPr id="15" name="TextBox 14">
            <a:extLst>
              <a:ext uri="{FF2B5EF4-FFF2-40B4-BE49-F238E27FC236}">
                <a16:creationId xmlns:a16="http://schemas.microsoft.com/office/drawing/2014/main" id="{97D30E26-B633-4DFF-BCA7-FFB197D191E2}"/>
              </a:ext>
            </a:extLst>
          </p:cNvPr>
          <p:cNvSpPr txBox="1"/>
          <p:nvPr/>
        </p:nvSpPr>
        <p:spPr>
          <a:xfrm>
            <a:off x="4106995" y="3244334"/>
            <a:ext cx="1183401" cy="369332"/>
          </a:xfrm>
          <a:prstGeom prst="rect">
            <a:avLst/>
          </a:prstGeom>
          <a:noFill/>
        </p:spPr>
        <p:txBody>
          <a:bodyPr wrap="none" rtlCol="0">
            <a:spAutoFit/>
          </a:bodyPr>
          <a:lstStyle/>
          <a:p>
            <a:r>
              <a:rPr lang="en-US" dirty="0"/>
              <a:t>Endurance</a:t>
            </a:r>
          </a:p>
        </p:txBody>
      </p:sp>
      <p:sp>
        <p:nvSpPr>
          <p:cNvPr id="16" name="TextBox 15">
            <a:extLst>
              <a:ext uri="{FF2B5EF4-FFF2-40B4-BE49-F238E27FC236}">
                <a16:creationId xmlns:a16="http://schemas.microsoft.com/office/drawing/2014/main" id="{44DEDC4F-56DD-4801-98D8-683488EC4EF7}"/>
              </a:ext>
            </a:extLst>
          </p:cNvPr>
          <p:cNvSpPr txBox="1"/>
          <p:nvPr/>
        </p:nvSpPr>
        <p:spPr>
          <a:xfrm>
            <a:off x="6624677" y="3249908"/>
            <a:ext cx="1627369" cy="369332"/>
          </a:xfrm>
          <a:prstGeom prst="rect">
            <a:avLst/>
          </a:prstGeom>
          <a:noFill/>
        </p:spPr>
        <p:txBody>
          <a:bodyPr wrap="none" rtlCol="0">
            <a:spAutoFit/>
          </a:bodyPr>
          <a:lstStyle/>
          <a:p>
            <a:r>
              <a:rPr lang="en-US" dirty="0"/>
              <a:t>Calorie Burning</a:t>
            </a:r>
          </a:p>
        </p:txBody>
      </p:sp>
      <p:sp>
        <p:nvSpPr>
          <p:cNvPr id="17" name="TextBox 16">
            <a:extLst>
              <a:ext uri="{FF2B5EF4-FFF2-40B4-BE49-F238E27FC236}">
                <a16:creationId xmlns:a16="http://schemas.microsoft.com/office/drawing/2014/main" id="{D0E7C989-865C-46D1-9589-C95C2E43CF4B}"/>
              </a:ext>
            </a:extLst>
          </p:cNvPr>
          <p:cNvSpPr txBox="1"/>
          <p:nvPr/>
        </p:nvSpPr>
        <p:spPr>
          <a:xfrm>
            <a:off x="1056903" y="3755219"/>
            <a:ext cx="4294061" cy="2308324"/>
          </a:xfrm>
          <a:prstGeom prst="rect">
            <a:avLst/>
          </a:prstGeom>
          <a:noFill/>
        </p:spPr>
        <p:txBody>
          <a:bodyPr wrap="none" rtlCol="0">
            <a:spAutoFit/>
          </a:bodyPr>
          <a:lstStyle/>
          <a:p>
            <a:r>
              <a:rPr lang="en-US" dirty="0"/>
              <a:t>Appendix A:  Sample Class Template</a:t>
            </a:r>
          </a:p>
          <a:p>
            <a:r>
              <a:rPr lang="en-US" dirty="0"/>
              <a:t>Appendix B:  Choreography Notes</a:t>
            </a:r>
          </a:p>
          <a:p>
            <a:r>
              <a:rPr lang="en-US" dirty="0"/>
              <a:t>Appendix C:  Activity Ideas</a:t>
            </a:r>
          </a:p>
          <a:p>
            <a:r>
              <a:rPr lang="en-US" dirty="0"/>
              <a:t>Appendix D:  Common Core Standards</a:t>
            </a:r>
          </a:p>
          <a:p>
            <a:r>
              <a:rPr lang="en-US" dirty="0"/>
              <a:t>Appendix E:  Sample After School Program</a:t>
            </a:r>
          </a:p>
          <a:p>
            <a:r>
              <a:rPr lang="en-US" dirty="0"/>
              <a:t>Appendix F:  Cool Snack Recipes</a:t>
            </a:r>
          </a:p>
          <a:p>
            <a:r>
              <a:rPr lang="en-US" dirty="0"/>
              <a:t>Appendix G:  Volunteer Position Description</a:t>
            </a:r>
          </a:p>
          <a:p>
            <a:r>
              <a:rPr lang="en-US" dirty="0"/>
              <a:t>References</a:t>
            </a:r>
          </a:p>
        </p:txBody>
      </p:sp>
    </p:spTree>
    <p:extLst>
      <p:ext uri="{BB962C8B-B14F-4D97-AF65-F5344CB8AC3E}">
        <p14:creationId xmlns:p14="http://schemas.microsoft.com/office/powerpoint/2010/main" val="1346432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businesscard&#10;&#10;Description automatically generated">
            <a:extLst>
              <a:ext uri="{FF2B5EF4-FFF2-40B4-BE49-F238E27FC236}">
                <a16:creationId xmlns:a16="http://schemas.microsoft.com/office/drawing/2014/main" id="{54DE7024-31F3-4E0A-BC2C-FE52A9EE10DE}"/>
              </a:ext>
            </a:extLst>
          </p:cNvPr>
          <p:cNvPicPr>
            <a:picLocks noChangeAspect="1"/>
          </p:cNvPicPr>
          <p:nvPr/>
        </p:nvPicPr>
        <p:blipFill>
          <a:blip r:embed="rId3"/>
          <a:stretch>
            <a:fillRect/>
          </a:stretch>
        </p:blipFill>
        <p:spPr>
          <a:xfrm>
            <a:off x="1428" y="0"/>
            <a:ext cx="9141144" cy="6858000"/>
          </a:xfrm>
          <a:prstGeom prst="rect">
            <a:avLst/>
          </a:prstGeom>
        </p:spPr>
      </p:pic>
      <p:sp>
        <p:nvSpPr>
          <p:cNvPr id="9" name="Title 1"/>
          <p:cNvSpPr txBox="1">
            <a:spLocks/>
          </p:cNvSpPr>
          <p:nvPr/>
        </p:nvSpPr>
        <p:spPr>
          <a:xfrm>
            <a:off x="358505" y="34925"/>
            <a:ext cx="8458200" cy="1184275"/>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dirty="0">
              <a:solidFill>
                <a:srgbClr val="FFFFFF"/>
              </a:solidFill>
              <a:latin typeface="Frutiger LT Std 55 Roman"/>
              <a:cs typeface="Frutiger LT Std 55 Roman"/>
            </a:endParaRPr>
          </a:p>
        </p:txBody>
      </p:sp>
      <p:pic>
        <p:nvPicPr>
          <p:cNvPr id="11" name="Content Placeholder 10" descr="A screenshot of a cell phone&#10;&#10;Description automatically generated">
            <a:extLst>
              <a:ext uri="{FF2B5EF4-FFF2-40B4-BE49-F238E27FC236}">
                <a16:creationId xmlns:a16="http://schemas.microsoft.com/office/drawing/2014/main" id="{C95D5F6F-B39A-412C-8914-2467CED81BC6}"/>
              </a:ext>
            </a:extLst>
          </p:cNvPr>
          <p:cNvPicPr>
            <a:picLocks noGrp="1" noChangeAspect="1"/>
          </p:cNvPicPr>
          <p:nvPr>
            <p:ph idx="1"/>
          </p:nvPr>
        </p:nvPicPr>
        <p:blipFill>
          <a:blip r:embed="rId4"/>
          <a:stretch>
            <a:fillRect/>
          </a:stretch>
        </p:blipFill>
        <p:spPr>
          <a:xfrm>
            <a:off x="3819835" y="1622618"/>
            <a:ext cx="2170995" cy="2626205"/>
          </a:xfrm>
        </p:spPr>
      </p:pic>
      <p:pic>
        <p:nvPicPr>
          <p:cNvPr id="4" name="Picture 3">
            <a:extLst>
              <a:ext uri="{FF2B5EF4-FFF2-40B4-BE49-F238E27FC236}">
                <a16:creationId xmlns:a16="http://schemas.microsoft.com/office/drawing/2014/main" id="{33455C2C-9A14-438F-98BF-83070BFB4EC6}"/>
              </a:ext>
            </a:extLst>
          </p:cNvPr>
          <p:cNvPicPr>
            <a:picLocks noChangeAspect="1"/>
          </p:cNvPicPr>
          <p:nvPr/>
        </p:nvPicPr>
        <p:blipFill>
          <a:blip r:embed="rId5"/>
          <a:stretch>
            <a:fillRect/>
          </a:stretch>
        </p:blipFill>
        <p:spPr>
          <a:xfrm>
            <a:off x="6158613" y="3304653"/>
            <a:ext cx="2455941" cy="2737945"/>
          </a:xfrm>
          <a:prstGeom prst="rect">
            <a:avLst/>
          </a:prstGeom>
        </p:spPr>
      </p:pic>
      <p:graphicFrame>
        <p:nvGraphicFramePr>
          <p:cNvPr id="13" name="TextBox 4">
            <a:extLst>
              <a:ext uri="{FF2B5EF4-FFF2-40B4-BE49-F238E27FC236}">
                <a16:creationId xmlns:a16="http://schemas.microsoft.com/office/drawing/2014/main" id="{AC340C6C-712E-45F5-99BB-58CD2415EDDB}"/>
              </a:ext>
            </a:extLst>
          </p:cNvPr>
          <p:cNvGraphicFramePr/>
          <p:nvPr>
            <p:extLst>
              <p:ext uri="{D42A27DB-BD31-4B8C-83A1-F6EECF244321}">
                <p14:modId xmlns:p14="http://schemas.microsoft.com/office/powerpoint/2010/main" val="2325063587"/>
              </p:ext>
            </p:extLst>
          </p:nvPr>
        </p:nvGraphicFramePr>
        <p:xfrm>
          <a:off x="550348" y="1663325"/>
          <a:ext cx="3101704" cy="45243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640929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sinesscard, screenshot, vector graphics&#10;&#10;Description automatically generated">
            <a:extLst>
              <a:ext uri="{FF2B5EF4-FFF2-40B4-BE49-F238E27FC236}">
                <a16:creationId xmlns:a16="http://schemas.microsoft.com/office/drawing/2014/main" id="{2C42C2DA-27AF-45B9-A590-67D7FD2A86E1}"/>
              </a:ext>
            </a:extLst>
          </p:cNvPr>
          <p:cNvPicPr>
            <a:picLocks noChangeAspect="1"/>
          </p:cNvPicPr>
          <p:nvPr/>
        </p:nvPicPr>
        <p:blipFill>
          <a:blip r:embed="rId3"/>
          <a:stretch>
            <a:fillRect/>
          </a:stretch>
        </p:blipFill>
        <p:spPr>
          <a:xfrm>
            <a:off x="1428" y="0"/>
            <a:ext cx="9141144" cy="6858000"/>
          </a:xfrm>
          <a:prstGeom prst="rect">
            <a:avLst/>
          </a:prstGeom>
        </p:spPr>
      </p:pic>
      <p:graphicFrame>
        <p:nvGraphicFramePr>
          <p:cNvPr id="15" name="TextBox 3">
            <a:extLst>
              <a:ext uri="{FF2B5EF4-FFF2-40B4-BE49-F238E27FC236}">
                <a16:creationId xmlns:a16="http://schemas.microsoft.com/office/drawing/2014/main" id="{DEFD526B-47CE-4CA9-B4FC-2DEABDCBA86E}"/>
              </a:ext>
            </a:extLst>
          </p:cNvPr>
          <p:cNvGraphicFramePr/>
          <p:nvPr>
            <p:extLst>
              <p:ext uri="{D42A27DB-BD31-4B8C-83A1-F6EECF244321}">
                <p14:modId xmlns:p14="http://schemas.microsoft.com/office/powerpoint/2010/main" val="2372554465"/>
              </p:ext>
            </p:extLst>
          </p:nvPr>
        </p:nvGraphicFramePr>
        <p:xfrm>
          <a:off x="579372" y="4001984"/>
          <a:ext cx="7947112" cy="21969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980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pplication&#10;&#10;Description automatically generated">
            <a:extLst>
              <a:ext uri="{FF2B5EF4-FFF2-40B4-BE49-F238E27FC236}">
                <a16:creationId xmlns:a16="http://schemas.microsoft.com/office/drawing/2014/main" id="{FC943E52-6B99-4C58-BC23-66FFB30E4171}"/>
              </a:ext>
            </a:extLst>
          </p:cNvPr>
          <p:cNvPicPr>
            <a:picLocks noChangeAspect="1"/>
          </p:cNvPicPr>
          <p:nvPr/>
        </p:nvPicPr>
        <p:blipFill>
          <a:blip r:embed="rId3"/>
          <a:stretch>
            <a:fillRect/>
          </a:stretch>
        </p:blipFill>
        <p:spPr>
          <a:xfrm>
            <a:off x="1428" y="0"/>
            <a:ext cx="9141144" cy="6858000"/>
          </a:xfrm>
          <a:prstGeom prst="rect">
            <a:avLst/>
          </a:prstGeom>
        </p:spPr>
      </p:pic>
      <p:sp>
        <p:nvSpPr>
          <p:cNvPr id="5" name="Content Placeholder 4">
            <a:extLst>
              <a:ext uri="{FF2B5EF4-FFF2-40B4-BE49-F238E27FC236}">
                <a16:creationId xmlns:a16="http://schemas.microsoft.com/office/drawing/2014/main" id="{A4F9DA45-5672-475E-B8C0-4132E5B34F5B}"/>
              </a:ext>
            </a:extLst>
          </p:cNvPr>
          <p:cNvSpPr>
            <a:spLocks noGrp="1"/>
          </p:cNvSpPr>
          <p:nvPr>
            <p:ph idx="1"/>
          </p:nvPr>
        </p:nvSpPr>
        <p:spPr>
          <a:xfrm>
            <a:off x="731055" y="1584712"/>
            <a:ext cx="4434711" cy="4982343"/>
          </a:xfrm>
        </p:spPr>
        <p:txBody>
          <a:bodyPr>
            <a:normAutofit lnSpcReduction="10000"/>
          </a:bodyPr>
          <a:lstStyle/>
          <a:p>
            <a:r>
              <a:rPr lang="en-US" sz="1800" b="1" dirty="0"/>
              <a:t>May choose any dances based on time allowed and age group</a:t>
            </a:r>
          </a:p>
          <a:p>
            <a:r>
              <a:rPr lang="en-US" sz="1800" b="1" dirty="0"/>
              <a:t>Go through each step</a:t>
            </a:r>
            <a:r>
              <a:rPr lang="en-US" sz="1800" dirty="0"/>
              <a:t>: </a:t>
            </a:r>
          </a:p>
          <a:p>
            <a:pPr lvl="1"/>
            <a:r>
              <a:rPr lang="en-US" sz="1600" dirty="0"/>
              <a:t>For example, demonstrate Step 1 (</a:t>
            </a:r>
            <a:r>
              <a:rPr lang="en-US" sz="1600" b="1" dirty="0"/>
              <a:t>ensuring proper technique</a:t>
            </a:r>
            <a:r>
              <a:rPr lang="en-US" sz="1600" dirty="0"/>
              <a:t>) then practice as a group, demonstrate Step 2 then practice as a group and then combine step 1 &amp; 2, practice a couple of times and then go on to step 3. Go through the whole dance demonstrating each step and reinforcing proper technique.</a:t>
            </a:r>
          </a:p>
          <a:p>
            <a:r>
              <a:rPr lang="en-US" sz="1800" b="1" dirty="0"/>
              <a:t>For more complex dances teach a small piece and add onto it</a:t>
            </a:r>
            <a:r>
              <a:rPr lang="en-US" sz="1800" dirty="0"/>
              <a:t>. </a:t>
            </a:r>
          </a:p>
          <a:p>
            <a:pPr lvl="1"/>
            <a:r>
              <a:rPr lang="en-US" sz="1400" dirty="0"/>
              <a:t>Allow participants to practice the steps several times before adding onto the dance.</a:t>
            </a:r>
          </a:p>
          <a:p>
            <a:r>
              <a:rPr lang="en-US" sz="1800" b="1" dirty="0"/>
              <a:t>Go through the dance without music and then with music</a:t>
            </a:r>
          </a:p>
          <a:p>
            <a:r>
              <a:rPr lang="en-US" sz="1800" b="1" dirty="0"/>
              <a:t>Demonstrate proper form especially for squats and lunges</a:t>
            </a:r>
            <a:endParaRPr lang="en-US" sz="1800" dirty="0"/>
          </a:p>
          <a:p>
            <a:pPr lvl="1"/>
            <a:endParaRPr lang="en-US" sz="1400" dirty="0">
              <a:solidFill>
                <a:prstClr val="black"/>
              </a:solidFill>
            </a:endParaRPr>
          </a:p>
          <a:p>
            <a:pPr marL="914400" lvl="2" indent="0">
              <a:buNone/>
            </a:pPr>
            <a:endParaRPr lang="en-US" sz="800" dirty="0"/>
          </a:p>
        </p:txBody>
      </p:sp>
      <p:sp>
        <p:nvSpPr>
          <p:cNvPr id="8" name="TextBox 7">
            <a:extLst>
              <a:ext uri="{FF2B5EF4-FFF2-40B4-BE49-F238E27FC236}">
                <a16:creationId xmlns:a16="http://schemas.microsoft.com/office/drawing/2014/main" id="{6A3A9B00-C872-46A2-A8F7-CA38952D9A0E}"/>
              </a:ext>
            </a:extLst>
          </p:cNvPr>
          <p:cNvSpPr txBox="1"/>
          <p:nvPr/>
        </p:nvSpPr>
        <p:spPr>
          <a:xfrm>
            <a:off x="2868104" y="6382389"/>
            <a:ext cx="3407791" cy="369332"/>
          </a:xfrm>
          <a:prstGeom prst="rect">
            <a:avLst/>
          </a:prstGeom>
          <a:noFill/>
        </p:spPr>
        <p:txBody>
          <a:bodyPr wrap="none" rtlCol="0">
            <a:spAutoFit/>
          </a:bodyPr>
          <a:lstStyle/>
          <a:p>
            <a:pPr algn="ctr">
              <a:buFont typeface="Wingdings" panose="05000000000000000000" pitchFamily="2" charset="2"/>
              <a:buChar char="v"/>
            </a:pPr>
            <a:r>
              <a:rPr lang="en-US" sz="1800" b="1" dirty="0">
                <a:solidFill>
                  <a:srgbClr val="500000"/>
                </a:solidFill>
              </a:rPr>
              <a:t>More tips in curriculum booklet</a:t>
            </a:r>
          </a:p>
        </p:txBody>
      </p:sp>
    </p:spTree>
    <p:extLst>
      <p:ext uri="{BB962C8B-B14F-4D97-AF65-F5344CB8AC3E}">
        <p14:creationId xmlns:p14="http://schemas.microsoft.com/office/powerpoint/2010/main" val="306982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ebsite, funnel chart&#10;&#10;Description automatically generated">
            <a:extLst>
              <a:ext uri="{FF2B5EF4-FFF2-40B4-BE49-F238E27FC236}">
                <a16:creationId xmlns:a16="http://schemas.microsoft.com/office/drawing/2014/main" id="{81F85B5C-CB03-42E1-A8A9-53FA22F25C86}"/>
              </a:ext>
            </a:extLst>
          </p:cNvPr>
          <p:cNvPicPr>
            <a:picLocks noChangeAspect="1"/>
          </p:cNvPicPr>
          <p:nvPr/>
        </p:nvPicPr>
        <p:blipFill>
          <a:blip r:embed="rId3"/>
          <a:stretch>
            <a:fillRect/>
          </a:stretch>
        </p:blipFill>
        <p:spPr>
          <a:xfrm>
            <a:off x="1428" y="0"/>
            <a:ext cx="9141144" cy="6858000"/>
          </a:xfrm>
          <a:prstGeom prst="rect">
            <a:avLst/>
          </a:prstGeom>
        </p:spPr>
      </p:pic>
      <p:sp>
        <p:nvSpPr>
          <p:cNvPr id="5" name="Content Placeholder 4">
            <a:extLst>
              <a:ext uri="{FF2B5EF4-FFF2-40B4-BE49-F238E27FC236}">
                <a16:creationId xmlns:a16="http://schemas.microsoft.com/office/drawing/2014/main" id="{A4F9DA45-5672-475E-B8C0-4132E5B34F5B}"/>
              </a:ext>
            </a:extLst>
          </p:cNvPr>
          <p:cNvSpPr>
            <a:spLocks noGrp="1"/>
          </p:cNvSpPr>
          <p:nvPr>
            <p:ph idx="1"/>
          </p:nvPr>
        </p:nvSpPr>
        <p:spPr>
          <a:xfrm>
            <a:off x="4572000" y="1617197"/>
            <a:ext cx="3990109" cy="4759852"/>
          </a:xfrm>
        </p:spPr>
        <p:txBody>
          <a:bodyPr>
            <a:normAutofit lnSpcReduction="10000"/>
          </a:bodyPr>
          <a:lstStyle/>
          <a:p>
            <a:pPr marL="0" indent="0">
              <a:buNone/>
            </a:pPr>
            <a:r>
              <a:rPr lang="en-US" sz="1800" b="1" u="sng" dirty="0"/>
              <a:t>Class Example</a:t>
            </a:r>
          </a:p>
          <a:p>
            <a:r>
              <a:rPr lang="en-US" sz="1200" b="1" dirty="0"/>
              <a:t>30 min. Class</a:t>
            </a:r>
          </a:p>
          <a:p>
            <a:pPr lvl="1"/>
            <a:r>
              <a:rPr lang="en-US" sz="1200" dirty="0"/>
              <a:t>Choose 1- 2 dances that have minimal or easy to learn steps: </a:t>
            </a:r>
          </a:p>
          <a:p>
            <a:pPr lvl="2">
              <a:buFont typeface="Courier New" panose="02070309020205020404" pitchFamily="49" charset="0"/>
              <a:buChar char="o"/>
            </a:pPr>
            <a:r>
              <a:rPr lang="en-US" sz="1200" dirty="0"/>
              <a:t>Objective is explained in the beginning of class</a:t>
            </a:r>
          </a:p>
          <a:p>
            <a:pPr lvl="2">
              <a:buFont typeface="Courier New" panose="02070309020205020404" pitchFamily="49" charset="0"/>
              <a:buChar char="o"/>
            </a:pPr>
            <a:r>
              <a:rPr lang="en-US" sz="1200" dirty="0"/>
              <a:t>10 minutes for choreography overview</a:t>
            </a:r>
          </a:p>
          <a:p>
            <a:pPr lvl="2">
              <a:buFont typeface="Courier New" panose="02070309020205020404" pitchFamily="49" charset="0"/>
              <a:buChar char="o"/>
            </a:pPr>
            <a:r>
              <a:rPr lang="en-US" sz="1200" dirty="0"/>
              <a:t>3-4 mins. Dance with music </a:t>
            </a:r>
          </a:p>
          <a:p>
            <a:pPr lvl="2">
              <a:buFont typeface="Courier New" panose="02070309020205020404" pitchFamily="49" charset="0"/>
              <a:buChar char="o"/>
            </a:pPr>
            <a:r>
              <a:rPr lang="en-US" sz="1200" dirty="0"/>
              <a:t>Water Break then demonstrate and practice 2</a:t>
            </a:r>
            <a:r>
              <a:rPr lang="en-US" sz="1200" baseline="30000" dirty="0"/>
              <a:t>nd</a:t>
            </a:r>
            <a:r>
              <a:rPr lang="en-US" sz="1200" dirty="0"/>
              <a:t> dance (if applicable) </a:t>
            </a:r>
          </a:p>
          <a:p>
            <a:pPr marL="914400" lvl="2" indent="0">
              <a:buNone/>
            </a:pPr>
            <a:endParaRPr lang="en-US" sz="1100" b="1" dirty="0"/>
          </a:p>
          <a:p>
            <a:pPr marL="914400" lvl="2" indent="0">
              <a:buNone/>
            </a:pPr>
            <a:r>
              <a:rPr lang="en-US" sz="1100" b="1" dirty="0"/>
              <a:t>OR</a:t>
            </a:r>
          </a:p>
          <a:p>
            <a:pPr marL="914400" lvl="2" indent="0">
              <a:buNone/>
            </a:pPr>
            <a:endParaRPr lang="en-US" sz="1100" b="1" dirty="0"/>
          </a:p>
          <a:p>
            <a:pPr lvl="1"/>
            <a:r>
              <a:rPr lang="en-US" sz="1200" dirty="0"/>
              <a:t>1 dance that has more complex steps</a:t>
            </a:r>
          </a:p>
          <a:p>
            <a:pPr lvl="2">
              <a:buFont typeface="Courier New" panose="02070309020205020404" pitchFamily="49" charset="0"/>
              <a:buChar char="o"/>
            </a:pPr>
            <a:r>
              <a:rPr lang="en-US" sz="1200" dirty="0"/>
              <a:t>15 mins. Objective and step overview</a:t>
            </a:r>
          </a:p>
          <a:p>
            <a:pPr lvl="2">
              <a:buFont typeface="Courier New" panose="02070309020205020404" pitchFamily="49" charset="0"/>
              <a:buChar char="o"/>
            </a:pPr>
            <a:r>
              <a:rPr lang="en-US" sz="1200" dirty="0"/>
              <a:t>10 mins. Dance with music a few times</a:t>
            </a:r>
          </a:p>
          <a:p>
            <a:pPr lvl="2">
              <a:buFont typeface="Courier New" panose="02070309020205020404" pitchFamily="49" charset="0"/>
              <a:buChar char="o"/>
            </a:pPr>
            <a:r>
              <a:rPr lang="en-US" sz="1200" dirty="0"/>
              <a:t>5 mins. Water break</a:t>
            </a:r>
          </a:p>
          <a:p>
            <a:pPr lvl="0"/>
            <a:r>
              <a:rPr lang="en-US" sz="1200" b="1" dirty="0">
                <a:solidFill>
                  <a:prstClr val="black"/>
                </a:solidFill>
              </a:rPr>
              <a:t>40 min.- 1hr Class</a:t>
            </a:r>
          </a:p>
          <a:p>
            <a:pPr lvl="1"/>
            <a:r>
              <a:rPr lang="en-US" sz="1200" dirty="0">
                <a:solidFill>
                  <a:prstClr val="black"/>
                </a:solidFill>
              </a:rPr>
              <a:t>Choose 2-3 easy to learn dances </a:t>
            </a:r>
          </a:p>
          <a:p>
            <a:pPr lvl="1"/>
            <a:r>
              <a:rPr lang="en-US" sz="1200" dirty="0">
                <a:solidFill>
                  <a:prstClr val="black"/>
                </a:solidFill>
              </a:rPr>
              <a:t>Choose 1 or 2 more complex dances </a:t>
            </a:r>
          </a:p>
          <a:p>
            <a:pPr lvl="1"/>
            <a:r>
              <a:rPr lang="en-US" sz="1200" dirty="0">
                <a:solidFill>
                  <a:prstClr val="black"/>
                </a:solidFill>
              </a:rPr>
              <a:t>Follow instructions above </a:t>
            </a:r>
          </a:p>
          <a:p>
            <a:pPr lvl="1"/>
            <a:endParaRPr lang="en-US" sz="1100" dirty="0">
              <a:solidFill>
                <a:prstClr val="black"/>
              </a:solidFill>
            </a:endParaRPr>
          </a:p>
          <a:p>
            <a:pPr marL="914400" lvl="2" indent="0">
              <a:buNone/>
            </a:pPr>
            <a:endParaRPr lang="en-US" sz="600" dirty="0"/>
          </a:p>
        </p:txBody>
      </p:sp>
    </p:spTree>
    <p:extLst>
      <p:ext uri="{BB962C8B-B14F-4D97-AF65-F5344CB8AC3E}">
        <p14:creationId xmlns:p14="http://schemas.microsoft.com/office/powerpoint/2010/main" val="679443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businesscard&#10;&#10;Description automatically generated">
            <a:extLst>
              <a:ext uri="{FF2B5EF4-FFF2-40B4-BE49-F238E27FC236}">
                <a16:creationId xmlns:a16="http://schemas.microsoft.com/office/drawing/2014/main" id="{BD193F16-5C9B-4724-BA53-6736407A82E5}"/>
              </a:ext>
            </a:extLst>
          </p:cNvPr>
          <p:cNvPicPr>
            <a:picLocks noChangeAspect="1"/>
          </p:cNvPicPr>
          <p:nvPr/>
        </p:nvPicPr>
        <p:blipFill>
          <a:blip r:embed="rId3"/>
          <a:stretch>
            <a:fillRect/>
          </a:stretch>
        </p:blipFill>
        <p:spPr>
          <a:xfrm>
            <a:off x="1428" y="0"/>
            <a:ext cx="9141144" cy="6858000"/>
          </a:xfrm>
          <a:prstGeom prst="rect">
            <a:avLst/>
          </a:prstGeom>
        </p:spPr>
      </p:pic>
      <p:sp>
        <p:nvSpPr>
          <p:cNvPr id="7" name="Content Placeholder 6">
            <a:extLst>
              <a:ext uri="{FF2B5EF4-FFF2-40B4-BE49-F238E27FC236}">
                <a16:creationId xmlns:a16="http://schemas.microsoft.com/office/drawing/2014/main" id="{8DD2C546-1F31-4D98-9037-44F8C2CFACDC}"/>
              </a:ext>
            </a:extLst>
          </p:cNvPr>
          <p:cNvSpPr>
            <a:spLocks noGrp="1"/>
          </p:cNvSpPr>
          <p:nvPr>
            <p:ph idx="1"/>
          </p:nvPr>
        </p:nvSpPr>
        <p:spPr>
          <a:xfrm>
            <a:off x="1131113" y="2149436"/>
            <a:ext cx="7050986" cy="3431969"/>
          </a:xfrm>
        </p:spPr>
        <p:txBody>
          <a:bodyPr>
            <a:normAutofit/>
          </a:bodyPr>
          <a:lstStyle/>
          <a:p>
            <a:pPr lvl="1"/>
            <a:r>
              <a:rPr lang="en-US" sz="1800" dirty="0"/>
              <a:t>Using 4-H Cooperative Extension, The University of Kentucky </a:t>
            </a:r>
            <a:br>
              <a:rPr lang="en-US" sz="1800" dirty="0"/>
            </a:br>
            <a:br>
              <a:rPr lang="en-US" sz="1800" dirty="0"/>
            </a:br>
            <a:br>
              <a:rPr lang="en-US" sz="1800" dirty="0"/>
            </a:br>
            <a:endParaRPr lang="en-US" sz="1800" dirty="0"/>
          </a:p>
          <a:p>
            <a:pPr lvl="1"/>
            <a:r>
              <a:rPr lang="en-US" sz="1800" dirty="0"/>
              <a:t>Most of these dances from 4-H Cooperative Extension are designed for music found on KidzBop 22 (2012). Label : Razor &amp; Tie</a:t>
            </a:r>
          </a:p>
          <a:p>
            <a:pPr lvl="1"/>
            <a:r>
              <a:rPr lang="en-US" sz="1800" dirty="0"/>
              <a:t>For copyright purposes music used in the instructional videos are Texas A&amp;M Extension approved music. </a:t>
            </a:r>
          </a:p>
          <a:p>
            <a:pPr lvl="1"/>
            <a:r>
              <a:rPr lang="en-US" sz="1800" dirty="0"/>
              <a:t>Videos best used for review of dance moves. </a:t>
            </a:r>
            <a:endParaRPr lang="en-US" sz="1800" dirty="0">
              <a:sym typeface="Wingdings" panose="05000000000000000000" pitchFamily="2" charset="2"/>
            </a:endParaRPr>
          </a:p>
          <a:p>
            <a:pPr lvl="1"/>
            <a:r>
              <a:rPr lang="en-US" sz="1800" dirty="0">
                <a:sym typeface="Wingdings" panose="05000000000000000000" pitchFamily="2" charset="2"/>
              </a:rPr>
              <a:t>Videos are added on a private YouTube channel (must receive link for YouTube access)</a:t>
            </a:r>
          </a:p>
        </p:txBody>
      </p:sp>
    </p:spTree>
    <p:extLst>
      <p:ext uri="{BB962C8B-B14F-4D97-AF65-F5344CB8AC3E}">
        <p14:creationId xmlns:p14="http://schemas.microsoft.com/office/powerpoint/2010/main" val="4483091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538</TotalTime>
  <Words>1246</Words>
  <Application>Microsoft Office PowerPoint</Application>
  <PresentationFormat>On-screen Show (4:3)</PresentationFormat>
  <Paragraphs>157</Paragraphs>
  <Slides>12</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Acier BAT Text Outline</vt:lpstr>
      <vt:lpstr>Arial</vt:lpstr>
      <vt:lpstr>Calibri</vt:lpstr>
      <vt:lpstr>Calibri Light</vt:lpstr>
      <vt:lpstr>Courier New</vt:lpstr>
      <vt:lpstr>Frutiger LT Std 55 Roman</vt:lpstr>
      <vt:lpstr>Frutiger LT Std 65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Reyes</dc:creator>
  <cp:lastModifiedBy>Kelli McPherson</cp:lastModifiedBy>
  <cp:revision>29</cp:revision>
  <dcterms:created xsi:type="dcterms:W3CDTF">2020-09-11T19:54:44Z</dcterms:created>
  <dcterms:modified xsi:type="dcterms:W3CDTF">2021-02-22T16:21:22Z</dcterms:modified>
</cp:coreProperties>
</file>