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  <p:sldId id="257" r:id="rId5"/>
    <p:sldId id="258" r:id="rId6"/>
    <p:sldId id="259" r:id="rId7"/>
    <p:sldId id="274" r:id="rId8"/>
    <p:sldId id="275" r:id="rId9"/>
    <p:sldId id="276" r:id="rId10"/>
    <p:sldId id="260" r:id="rId11"/>
    <p:sldId id="277" r:id="rId12"/>
    <p:sldId id="261" r:id="rId13"/>
    <p:sldId id="262" r:id="rId14"/>
    <p:sldId id="278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E6F3A6-6061-45F6-A279-9F0BE0A2DAD1}" v="1" dt="2024-10-07T13:40:24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ty M. Cathey" userId="98467c9b-84b3-4987-ad24-e8eec6aeaf3e" providerId="ADAL" clId="{DEE6F3A6-6061-45F6-A279-9F0BE0A2DAD1}"/>
    <pc:docChg chg="undo custSel addSld modSld">
      <pc:chgData name="Misty M. Cathey" userId="98467c9b-84b3-4987-ad24-e8eec6aeaf3e" providerId="ADAL" clId="{DEE6F3A6-6061-45F6-A279-9F0BE0A2DAD1}" dt="2024-10-07T13:44:19.809" v="316" actId="6549"/>
      <pc:docMkLst>
        <pc:docMk/>
      </pc:docMkLst>
      <pc:sldChg chg="modSp mod">
        <pc:chgData name="Misty M. Cathey" userId="98467c9b-84b3-4987-ad24-e8eec6aeaf3e" providerId="ADAL" clId="{DEE6F3A6-6061-45F6-A279-9F0BE0A2DAD1}" dt="2024-10-07T13:26:27.365" v="205" actId="27636"/>
        <pc:sldMkLst>
          <pc:docMk/>
          <pc:sldMk cId="2286243184" sldId="260"/>
        </pc:sldMkLst>
        <pc:spChg chg="mod">
          <ac:chgData name="Misty M. Cathey" userId="98467c9b-84b3-4987-ad24-e8eec6aeaf3e" providerId="ADAL" clId="{DEE6F3A6-6061-45F6-A279-9F0BE0A2DAD1}" dt="2024-10-07T13:26:27.365" v="205" actId="27636"/>
          <ac:spMkLst>
            <pc:docMk/>
            <pc:sldMk cId="2286243184" sldId="260"/>
            <ac:spMk id="2" creationId="{48171E40-94B0-4D8A-BCC6-C956698356EB}"/>
          </ac:spMkLst>
        </pc:spChg>
      </pc:sldChg>
      <pc:sldChg chg="modSp mod">
        <pc:chgData name="Misty M. Cathey" userId="98467c9b-84b3-4987-ad24-e8eec6aeaf3e" providerId="ADAL" clId="{DEE6F3A6-6061-45F6-A279-9F0BE0A2DAD1}" dt="2024-10-07T13:31:02.114" v="207" actId="20577"/>
        <pc:sldMkLst>
          <pc:docMk/>
          <pc:sldMk cId="2693336471" sldId="261"/>
        </pc:sldMkLst>
        <pc:spChg chg="mod">
          <ac:chgData name="Misty M. Cathey" userId="98467c9b-84b3-4987-ad24-e8eec6aeaf3e" providerId="ADAL" clId="{DEE6F3A6-6061-45F6-A279-9F0BE0A2DAD1}" dt="2024-10-07T13:31:02.114" v="207" actId="20577"/>
          <ac:spMkLst>
            <pc:docMk/>
            <pc:sldMk cId="2693336471" sldId="261"/>
            <ac:spMk id="3" creationId="{95929615-5F9B-40A3-AB5C-F3EAADC190CC}"/>
          </ac:spMkLst>
        </pc:spChg>
      </pc:sldChg>
      <pc:sldChg chg="modSp mod">
        <pc:chgData name="Misty M. Cathey" userId="98467c9b-84b3-4987-ad24-e8eec6aeaf3e" providerId="ADAL" clId="{DEE6F3A6-6061-45F6-A279-9F0BE0A2DAD1}" dt="2024-10-07T13:31:07.345" v="210" actId="20577"/>
        <pc:sldMkLst>
          <pc:docMk/>
          <pc:sldMk cId="4153794684" sldId="262"/>
        </pc:sldMkLst>
        <pc:spChg chg="mod">
          <ac:chgData name="Misty M. Cathey" userId="98467c9b-84b3-4987-ad24-e8eec6aeaf3e" providerId="ADAL" clId="{DEE6F3A6-6061-45F6-A279-9F0BE0A2DAD1}" dt="2024-10-07T13:31:07.345" v="210" actId="20577"/>
          <ac:spMkLst>
            <pc:docMk/>
            <pc:sldMk cId="4153794684" sldId="262"/>
            <ac:spMk id="3" creationId="{DF66C90C-1FBC-46E7-A29C-884E21A7E961}"/>
          </ac:spMkLst>
        </pc:spChg>
      </pc:sldChg>
      <pc:sldChg chg="modSp mod">
        <pc:chgData name="Misty M. Cathey" userId="98467c9b-84b3-4987-ad24-e8eec6aeaf3e" providerId="ADAL" clId="{DEE6F3A6-6061-45F6-A279-9F0BE0A2DAD1}" dt="2024-10-07T13:31:46.393" v="211" actId="20577"/>
        <pc:sldMkLst>
          <pc:docMk/>
          <pc:sldMk cId="3396141129" sldId="263"/>
        </pc:sldMkLst>
        <pc:spChg chg="mod">
          <ac:chgData name="Misty M. Cathey" userId="98467c9b-84b3-4987-ad24-e8eec6aeaf3e" providerId="ADAL" clId="{DEE6F3A6-6061-45F6-A279-9F0BE0A2DAD1}" dt="2024-10-07T13:31:46.393" v="211" actId="20577"/>
          <ac:spMkLst>
            <pc:docMk/>
            <pc:sldMk cId="3396141129" sldId="263"/>
            <ac:spMk id="3" creationId="{18EC5916-E53D-47EF-9547-C7AE8B9DFFE1}"/>
          </ac:spMkLst>
        </pc:spChg>
      </pc:sldChg>
      <pc:sldChg chg="modSp mod">
        <pc:chgData name="Misty M. Cathey" userId="98467c9b-84b3-4987-ad24-e8eec6aeaf3e" providerId="ADAL" clId="{DEE6F3A6-6061-45F6-A279-9F0BE0A2DAD1}" dt="2024-10-07T13:32:48.212" v="216" actId="33524"/>
        <pc:sldMkLst>
          <pc:docMk/>
          <pc:sldMk cId="308958671" sldId="265"/>
        </pc:sldMkLst>
        <pc:spChg chg="mod">
          <ac:chgData name="Misty M. Cathey" userId="98467c9b-84b3-4987-ad24-e8eec6aeaf3e" providerId="ADAL" clId="{DEE6F3A6-6061-45F6-A279-9F0BE0A2DAD1}" dt="2024-10-07T13:32:06.497" v="212"/>
          <ac:spMkLst>
            <pc:docMk/>
            <pc:sldMk cId="308958671" sldId="265"/>
            <ac:spMk id="2" creationId="{A9272112-AA63-4E61-8937-CCC481FB9895}"/>
          </ac:spMkLst>
        </pc:spChg>
        <pc:spChg chg="mod">
          <ac:chgData name="Misty M. Cathey" userId="98467c9b-84b3-4987-ad24-e8eec6aeaf3e" providerId="ADAL" clId="{DEE6F3A6-6061-45F6-A279-9F0BE0A2DAD1}" dt="2024-10-07T13:32:48.212" v="216" actId="33524"/>
          <ac:spMkLst>
            <pc:docMk/>
            <pc:sldMk cId="308958671" sldId="265"/>
            <ac:spMk id="3" creationId="{9A375FA2-C533-4B0A-81A6-85D99ACE860B}"/>
          </ac:spMkLst>
        </pc:spChg>
      </pc:sldChg>
      <pc:sldChg chg="modSp mod">
        <pc:chgData name="Misty M. Cathey" userId="98467c9b-84b3-4987-ad24-e8eec6aeaf3e" providerId="ADAL" clId="{DEE6F3A6-6061-45F6-A279-9F0BE0A2DAD1}" dt="2024-10-07T13:22:12.851" v="185" actId="20577"/>
        <pc:sldMkLst>
          <pc:docMk/>
          <pc:sldMk cId="3910528997" sldId="267"/>
        </pc:sldMkLst>
        <pc:spChg chg="mod">
          <ac:chgData name="Misty M. Cathey" userId="98467c9b-84b3-4987-ad24-e8eec6aeaf3e" providerId="ADAL" clId="{DEE6F3A6-6061-45F6-A279-9F0BE0A2DAD1}" dt="2024-10-07T13:22:12.851" v="185" actId="20577"/>
          <ac:spMkLst>
            <pc:docMk/>
            <pc:sldMk cId="3910528997" sldId="267"/>
            <ac:spMk id="3" creationId="{A461397A-AAFF-4BA0-B1E3-076E00B7FD5D}"/>
          </ac:spMkLst>
        </pc:spChg>
      </pc:sldChg>
      <pc:sldChg chg="modSp mod">
        <pc:chgData name="Misty M. Cathey" userId="98467c9b-84b3-4987-ad24-e8eec6aeaf3e" providerId="ADAL" clId="{DEE6F3A6-6061-45F6-A279-9F0BE0A2DAD1}" dt="2024-10-07T13:21:50.804" v="156" actId="20577"/>
        <pc:sldMkLst>
          <pc:docMk/>
          <pc:sldMk cId="3299855610" sldId="268"/>
        </pc:sldMkLst>
        <pc:spChg chg="mod">
          <ac:chgData name="Misty M. Cathey" userId="98467c9b-84b3-4987-ad24-e8eec6aeaf3e" providerId="ADAL" clId="{DEE6F3A6-6061-45F6-A279-9F0BE0A2DAD1}" dt="2024-10-07T13:21:50.804" v="156" actId="20577"/>
          <ac:spMkLst>
            <pc:docMk/>
            <pc:sldMk cId="3299855610" sldId="268"/>
            <ac:spMk id="3" creationId="{C443BB9F-6E4F-4064-823C-CCD024569BBC}"/>
          </ac:spMkLst>
        </pc:spChg>
      </pc:sldChg>
      <pc:sldChg chg="modSp mod">
        <pc:chgData name="Misty M. Cathey" userId="98467c9b-84b3-4987-ad24-e8eec6aeaf3e" providerId="ADAL" clId="{DEE6F3A6-6061-45F6-A279-9F0BE0A2DAD1}" dt="2024-10-07T13:21:10.844" v="99" actId="20577"/>
        <pc:sldMkLst>
          <pc:docMk/>
          <pc:sldMk cId="335971580" sldId="269"/>
        </pc:sldMkLst>
        <pc:spChg chg="mod">
          <ac:chgData name="Misty M. Cathey" userId="98467c9b-84b3-4987-ad24-e8eec6aeaf3e" providerId="ADAL" clId="{DEE6F3A6-6061-45F6-A279-9F0BE0A2DAD1}" dt="2024-10-07T13:21:10.844" v="99" actId="20577"/>
          <ac:spMkLst>
            <pc:docMk/>
            <pc:sldMk cId="335971580" sldId="269"/>
            <ac:spMk id="3" creationId="{CD7DF9DD-F156-4748-99AA-8CBB1804ABAF}"/>
          </ac:spMkLst>
        </pc:spChg>
      </pc:sldChg>
      <pc:sldChg chg="modSp mod">
        <pc:chgData name="Misty M. Cathey" userId="98467c9b-84b3-4987-ad24-e8eec6aeaf3e" providerId="ADAL" clId="{DEE6F3A6-6061-45F6-A279-9F0BE0A2DAD1}" dt="2024-10-07T13:21:28.053" v="102" actId="20577"/>
        <pc:sldMkLst>
          <pc:docMk/>
          <pc:sldMk cId="4045378226" sldId="270"/>
        </pc:sldMkLst>
        <pc:spChg chg="mod">
          <ac:chgData name="Misty M. Cathey" userId="98467c9b-84b3-4987-ad24-e8eec6aeaf3e" providerId="ADAL" clId="{DEE6F3A6-6061-45F6-A279-9F0BE0A2DAD1}" dt="2024-10-07T13:21:28.053" v="102" actId="20577"/>
          <ac:spMkLst>
            <pc:docMk/>
            <pc:sldMk cId="4045378226" sldId="270"/>
            <ac:spMk id="3" creationId="{2C8EAA79-859E-4829-A76B-757F78183664}"/>
          </ac:spMkLst>
        </pc:spChg>
      </pc:sldChg>
      <pc:sldChg chg="modSp mod">
        <pc:chgData name="Misty M. Cathey" userId="98467c9b-84b3-4987-ad24-e8eec6aeaf3e" providerId="ADAL" clId="{DEE6F3A6-6061-45F6-A279-9F0BE0A2DAD1}" dt="2024-10-07T13:19:38.985" v="3" actId="6549"/>
        <pc:sldMkLst>
          <pc:docMk/>
          <pc:sldMk cId="2551130181" sldId="271"/>
        </pc:sldMkLst>
        <pc:spChg chg="mod">
          <ac:chgData name="Misty M. Cathey" userId="98467c9b-84b3-4987-ad24-e8eec6aeaf3e" providerId="ADAL" clId="{DEE6F3A6-6061-45F6-A279-9F0BE0A2DAD1}" dt="2024-10-07T13:19:38.985" v="3" actId="6549"/>
          <ac:spMkLst>
            <pc:docMk/>
            <pc:sldMk cId="2551130181" sldId="271"/>
            <ac:spMk id="3" creationId="{4CC6A75F-C39C-4257-A20D-D077678D0B0B}"/>
          </ac:spMkLst>
        </pc:spChg>
      </pc:sldChg>
      <pc:sldChg chg="modSp mod">
        <pc:chgData name="Misty M. Cathey" userId="98467c9b-84b3-4987-ad24-e8eec6aeaf3e" providerId="ADAL" clId="{DEE6F3A6-6061-45F6-A279-9F0BE0A2DAD1}" dt="2024-10-07T13:19:51.977" v="5" actId="6549"/>
        <pc:sldMkLst>
          <pc:docMk/>
          <pc:sldMk cId="76207510" sldId="272"/>
        </pc:sldMkLst>
        <pc:spChg chg="mod">
          <ac:chgData name="Misty M. Cathey" userId="98467c9b-84b3-4987-ad24-e8eec6aeaf3e" providerId="ADAL" clId="{DEE6F3A6-6061-45F6-A279-9F0BE0A2DAD1}" dt="2024-10-07T13:19:51.977" v="5" actId="6549"/>
          <ac:spMkLst>
            <pc:docMk/>
            <pc:sldMk cId="76207510" sldId="272"/>
            <ac:spMk id="3" creationId="{DA257DEF-8186-4F34-87DE-C0F98FAB02E1}"/>
          </ac:spMkLst>
        </pc:spChg>
      </pc:sldChg>
      <pc:sldChg chg="modSp mod">
        <pc:chgData name="Misty M. Cathey" userId="98467c9b-84b3-4987-ad24-e8eec6aeaf3e" providerId="ADAL" clId="{DEE6F3A6-6061-45F6-A279-9F0BE0A2DAD1}" dt="2024-10-07T13:19:03.269" v="0" actId="33524"/>
        <pc:sldMkLst>
          <pc:docMk/>
          <pc:sldMk cId="4080373015" sldId="276"/>
        </pc:sldMkLst>
        <pc:spChg chg="mod">
          <ac:chgData name="Misty M. Cathey" userId="98467c9b-84b3-4987-ad24-e8eec6aeaf3e" providerId="ADAL" clId="{DEE6F3A6-6061-45F6-A279-9F0BE0A2DAD1}" dt="2024-10-07T13:19:03.269" v="0" actId="33524"/>
          <ac:spMkLst>
            <pc:docMk/>
            <pc:sldMk cId="4080373015" sldId="276"/>
            <ac:spMk id="3" creationId="{3D6FA3AB-5FEA-4738-81B0-DA2488FD3557}"/>
          </ac:spMkLst>
        </pc:spChg>
      </pc:sldChg>
      <pc:sldChg chg="modSp add mod">
        <pc:chgData name="Misty M. Cathey" userId="98467c9b-84b3-4987-ad24-e8eec6aeaf3e" providerId="ADAL" clId="{DEE6F3A6-6061-45F6-A279-9F0BE0A2DAD1}" dt="2024-10-07T13:39:53.446" v="311" actId="20577"/>
        <pc:sldMkLst>
          <pc:docMk/>
          <pc:sldMk cId="4051239043" sldId="277"/>
        </pc:sldMkLst>
        <pc:spChg chg="mod">
          <ac:chgData name="Misty M. Cathey" userId="98467c9b-84b3-4987-ad24-e8eec6aeaf3e" providerId="ADAL" clId="{DEE6F3A6-6061-45F6-A279-9F0BE0A2DAD1}" dt="2024-10-07T13:33:34.978" v="222" actId="27636"/>
          <ac:spMkLst>
            <pc:docMk/>
            <pc:sldMk cId="4051239043" sldId="277"/>
            <ac:spMk id="2" creationId="{48171E40-94B0-4D8A-BCC6-C956698356EB}"/>
          </ac:spMkLst>
        </pc:spChg>
        <pc:spChg chg="mod">
          <ac:chgData name="Misty M. Cathey" userId="98467c9b-84b3-4987-ad24-e8eec6aeaf3e" providerId="ADAL" clId="{DEE6F3A6-6061-45F6-A279-9F0BE0A2DAD1}" dt="2024-10-07T13:39:53.446" v="311" actId="20577"/>
          <ac:spMkLst>
            <pc:docMk/>
            <pc:sldMk cId="4051239043" sldId="277"/>
            <ac:spMk id="3" creationId="{A9B563C1-9F90-49D0-AA00-0D530F2F9669}"/>
          </ac:spMkLst>
        </pc:spChg>
      </pc:sldChg>
      <pc:sldChg chg="modSp add mod">
        <pc:chgData name="Misty M. Cathey" userId="98467c9b-84b3-4987-ad24-e8eec6aeaf3e" providerId="ADAL" clId="{DEE6F3A6-6061-45F6-A279-9F0BE0A2DAD1}" dt="2024-10-07T13:44:19.809" v="316" actId="6549"/>
        <pc:sldMkLst>
          <pc:docMk/>
          <pc:sldMk cId="676412951" sldId="278"/>
        </pc:sldMkLst>
        <pc:spChg chg="mod">
          <ac:chgData name="Misty M. Cathey" userId="98467c9b-84b3-4987-ad24-e8eec6aeaf3e" providerId="ADAL" clId="{DEE6F3A6-6061-45F6-A279-9F0BE0A2DAD1}" dt="2024-10-07T13:40:24.361" v="314"/>
          <ac:spMkLst>
            <pc:docMk/>
            <pc:sldMk cId="676412951" sldId="278"/>
            <ac:spMk id="2" creationId="{A87BABAD-FBA5-4223-8629-9BFE6ECEFE76}"/>
          </ac:spMkLst>
        </pc:spChg>
        <pc:spChg chg="mod">
          <ac:chgData name="Misty M. Cathey" userId="98467c9b-84b3-4987-ad24-e8eec6aeaf3e" providerId="ADAL" clId="{DEE6F3A6-6061-45F6-A279-9F0BE0A2DAD1}" dt="2024-10-07T13:44:19.809" v="316" actId="6549"/>
          <ac:spMkLst>
            <pc:docMk/>
            <pc:sldMk cId="676412951" sldId="278"/>
            <ac:spMk id="3" creationId="{DF66C90C-1FBC-46E7-A29C-884E21A7E9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1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7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0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3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1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0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8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3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3EC63-7946-4B31-B077-EE592ECC90C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B8E07-B39E-4D60-94D1-B5F8AC76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6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1D6D86-7A3D-4CF8-9891-2E726B022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12232"/>
            <a:ext cx="7886700" cy="257475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TEXAS 4-H </a:t>
            </a:r>
            <a:r>
              <a:rPr lang="en-US" sz="6000" b="1" dirty="0">
                <a:latin typeface="Arial Black" panose="020B0604020202020204" pitchFamily="34" charset="0"/>
                <a:cs typeface="Arial Black" panose="020B0604020202020204" pitchFamily="34" charset="0"/>
              </a:rPr>
              <a:t>LEADERSHIP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950012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D1DFC-37A6-49DE-B72C-34786C1B9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Equine Ambassadors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29615-5F9B-40A3-AB5C-F3EAADC19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Strive to provide high school aged 4-H members the opportunity to develop and practice advanced leadership skills related to mentoring other youth</a:t>
            </a:r>
          </a:p>
          <a:p>
            <a:r>
              <a:rPr lang="en-US" sz="2400" dirty="0"/>
              <a:t>Become advocates for the equine industry</a:t>
            </a:r>
          </a:p>
        </p:txBody>
      </p:sp>
    </p:spTree>
    <p:extLst>
      <p:ext uri="{BB962C8B-B14F-4D97-AF65-F5344CB8AC3E}">
        <p14:creationId xmlns:p14="http://schemas.microsoft.com/office/powerpoint/2010/main" val="2693336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BABAD-FBA5-4223-8629-9BFE6ECEF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Livestock Ambassadors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6C90C-1FBC-46E7-A29C-884E21A7E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Opportunity to learn more about the livestock industry</a:t>
            </a:r>
          </a:p>
          <a:p>
            <a:r>
              <a:rPr lang="en-US" sz="2400" dirty="0"/>
              <a:t>Strive to provide high school aged 4-H members the opportunity to develop and practice advanced leadership skills related to mentoring other youth</a:t>
            </a:r>
          </a:p>
          <a:p>
            <a:r>
              <a:rPr lang="en-US" sz="2400" dirty="0"/>
              <a:t>Become advocates for animal agriculture</a:t>
            </a:r>
          </a:p>
        </p:txBody>
      </p:sp>
    </p:spTree>
    <p:extLst>
      <p:ext uri="{BB962C8B-B14F-4D97-AF65-F5344CB8AC3E}">
        <p14:creationId xmlns:p14="http://schemas.microsoft.com/office/powerpoint/2010/main" val="4153794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BABAD-FBA5-4223-8629-9BFE6ECEF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Poultry Ambassadors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6C90C-1FBC-46E7-A29C-884E21A7E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Strive to provide high school aged 4-H members the opportunity to develop and practice advanced leadership skills related to mentoring other youth</a:t>
            </a:r>
          </a:p>
          <a:p>
            <a:r>
              <a:rPr lang="en-US" sz="2400" dirty="0"/>
              <a:t>Become advocates for poultry industry</a:t>
            </a:r>
          </a:p>
        </p:txBody>
      </p:sp>
    </p:spTree>
    <p:extLst>
      <p:ext uri="{BB962C8B-B14F-4D97-AF65-F5344CB8AC3E}">
        <p14:creationId xmlns:p14="http://schemas.microsoft.com/office/powerpoint/2010/main" val="676412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85ACC-3456-4872-BD14-8B4F14E47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Shooting Sports Ambassadors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C5916-E53D-47EF-9547-C7AE8B9DF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Ambassadors that specifically represent Texas 4-H Shooting Sports</a:t>
            </a:r>
          </a:p>
          <a:p>
            <a:r>
              <a:rPr lang="en-US" sz="2400" dirty="0"/>
              <a:t>Help with public relations at special events</a:t>
            </a:r>
          </a:p>
          <a:p>
            <a:r>
              <a:rPr lang="en-US" sz="2400" dirty="0"/>
              <a:t>Serve as an expert in the field of Shooting Sports with 4-H groups, schools, and media contacts.</a:t>
            </a:r>
          </a:p>
          <a:p>
            <a:r>
              <a:rPr lang="en-US" sz="2400" dirty="0"/>
              <a:t>Serve as spokespersons for the 4-H Shooting Sports program</a:t>
            </a:r>
          </a:p>
          <a:p>
            <a:r>
              <a:rPr lang="en-US" sz="2400" dirty="0"/>
              <a:t>Help make 4-H shooting sports programs more visible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141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FE81E-2C16-4E85-B5C5-B92789053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Texas 4-H Council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EA071-023F-4E85-8E3F-FAF58520C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4-H members elected by their peers to represent 12 districts across Texas</a:t>
            </a:r>
          </a:p>
          <a:p>
            <a:r>
              <a:rPr lang="en-US" sz="2400" dirty="0"/>
              <a:t>Serve as an ambassador for the Texas 4-H program</a:t>
            </a:r>
          </a:p>
          <a:p>
            <a:r>
              <a:rPr lang="en-US" sz="2400" dirty="0"/>
              <a:t>Members represent the organization statewide while working with Extension faculty to plan, coordinate, and facilitate activities and events.</a:t>
            </a:r>
          </a:p>
        </p:txBody>
      </p:sp>
    </p:spTree>
    <p:extLst>
      <p:ext uri="{BB962C8B-B14F-4D97-AF65-F5344CB8AC3E}">
        <p14:creationId xmlns:p14="http://schemas.microsoft.com/office/powerpoint/2010/main" val="1726454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72112-AA63-4E61-8937-CCC481FB9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STEM Ambassadors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75FA2-C533-4B0A-81A6-85D99ACE8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State-wide team who work in youth-adult partnership structure to promote, educate and inspire other in science, technology, engineering, and mathematics</a:t>
            </a:r>
          </a:p>
          <a:p>
            <a:r>
              <a:rPr lang="en-US" sz="2400" dirty="0"/>
              <a:t>Team meets throughout the year to develop program areas such as robotics, photography, and video production</a:t>
            </a:r>
          </a:p>
        </p:txBody>
      </p:sp>
    </p:spTree>
    <p:extLst>
      <p:ext uri="{BB962C8B-B14F-4D97-AF65-F5344CB8AC3E}">
        <p14:creationId xmlns:p14="http://schemas.microsoft.com/office/powerpoint/2010/main" val="308958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0DC54-4E57-4A24-BEEF-6D3FB49D3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Water Ambassadors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BDC09-FDB8-465F-AD21-BF0564B76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Opportunity to gain advanced knowledge and practice leadership skills related to the science, technology, engineering, and management of water in Texas.</a:t>
            </a:r>
          </a:p>
        </p:txBody>
      </p:sp>
    </p:spTree>
    <p:extLst>
      <p:ext uri="{BB962C8B-B14F-4D97-AF65-F5344CB8AC3E}">
        <p14:creationId xmlns:p14="http://schemas.microsoft.com/office/powerpoint/2010/main" val="2536988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0C029-47A4-4805-98C2-EEA27711E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National 4-H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1397A-AAFF-4BA0-B1E3-076E00B7F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/>
          <a:lstStyle/>
          <a:p>
            <a:r>
              <a:rPr lang="en-US" sz="2400" dirty="0"/>
              <a:t>Yearly opportunity for 4-H members from all over the nation to gather and discuss societal topics. </a:t>
            </a:r>
          </a:p>
          <a:p>
            <a:r>
              <a:rPr lang="en-US" sz="2400" dirty="0"/>
              <a:t>Annually in the Spring.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528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FE1AB-085B-480F-AC32-18B122897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Texas 4-H Roundup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BB9F-6E4F-4064-823C-CCD024569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Texas 4-H Roundup is a qualifying and invitational event for youth who placed in a district level roundup or signed up to compete in one of the invitational events.  </a:t>
            </a:r>
          </a:p>
          <a:p>
            <a:r>
              <a:rPr lang="en-US" sz="2400" dirty="0"/>
              <a:t>Annually in June.</a:t>
            </a:r>
          </a:p>
        </p:txBody>
      </p:sp>
    </p:spTree>
    <p:extLst>
      <p:ext uri="{BB962C8B-B14F-4D97-AF65-F5344CB8AC3E}">
        <p14:creationId xmlns:p14="http://schemas.microsoft.com/office/powerpoint/2010/main" val="3299855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074B6-A8A5-427E-BC20-2B38520FB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Texas 4-H Congress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DF9DD-F156-4748-99AA-8CBB1804A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Texas 4-H Congress allows 4-H members to experience the law-making process firsthand by writing, submitting, and then serving as a member of the House of Representatives, the Senate, the Press, or as a Lobbyist.  </a:t>
            </a:r>
          </a:p>
          <a:p>
            <a:r>
              <a:rPr lang="en-US" sz="2400" dirty="0"/>
              <a:t>Every other July in even numbered years.</a:t>
            </a:r>
          </a:p>
        </p:txBody>
      </p:sp>
    </p:spTree>
    <p:extLst>
      <p:ext uri="{BB962C8B-B14F-4D97-AF65-F5344CB8AC3E}">
        <p14:creationId xmlns:p14="http://schemas.microsoft.com/office/powerpoint/2010/main" val="33597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67E317C-001E-45D4-B104-6BC5A7FDF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51189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What is leadership</a:t>
            </a:r>
            <a:r>
              <a:rPr lang="en-US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E2A311-5B83-4802-ABDF-3F7085327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76752"/>
            <a:ext cx="7886700" cy="2674186"/>
          </a:xfrm>
        </p:spPr>
        <p:txBody>
          <a:bodyPr/>
          <a:lstStyle/>
          <a:p>
            <a:r>
              <a:rPr lang="en-US" dirty="0"/>
              <a:t>Leadership is a process by which one group member exerts positive influence over other members, it is the ability to help oneself and others achieve goals through guidance and influence.  </a:t>
            </a:r>
          </a:p>
        </p:txBody>
      </p:sp>
    </p:spTree>
    <p:extLst>
      <p:ext uri="{BB962C8B-B14F-4D97-AF65-F5344CB8AC3E}">
        <p14:creationId xmlns:p14="http://schemas.microsoft.com/office/powerpoint/2010/main" val="1200738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77372-EDDE-470F-8C4F-A235EC49F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One Day 4-H 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EAA79-859E-4829-A76B-757F78183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Lend a hand to your community on One Day 4-H.  This event allows 4-H members, parents, and volunteers help their community through service projects.  </a:t>
            </a:r>
          </a:p>
          <a:p>
            <a:r>
              <a:rPr lang="en-US" sz="2400" dirty="0"/>
              <a:t>October during National 4-H Week</a:t>
            </a:r>
          </a:p>
        </p:txBody>
      </p:sp>
    </p:spTree>
    <p:extLst>
      <p:ext uri="{BB962C8B-B14F-4D97-AF65-F5344CB8AC3E}">
        <p14:creationId xmlns:p14="http://schemas.microsoft.com/office/powerpoint/2010/main" val="4045378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A0FA8-83EA-4425-AFA4-4FFA98AE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National 4-H Congress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A75F-C39C-4257-A20D-D077678D0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The National 4-H Congress is a gathering of a national design team of extension educators, 4-H members, and 4-H volunteers who together examine issues affecting youth and try to develop methods to address those issues.</a:t>
            </a:r>
          </a:p>
          <a:p>
            <a:r>
              <a:rPr lang="en-US" sz="2400" dirty="0"/>
              <a:t>November in Atlanta, GA</a:t>
            </a:r>
          </a:p>
        </p:txBody>
      </p:sp>
    </p:spTree>
    <p:extLst>
      <p:ext uri="{BB962C8B-B14F-4D97-AF65-F5344CB8AC3E}">
        <p14:creationId xmlns:p14="http://schemas.microsoft.com/office/powerpoint/2010/main" val="2551130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6554A-08E5-42A6-9CED-0425D04A0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Texas 4-H Leadership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57DEF-8186-4F34-87DE-C0F98FAB0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The Texas 4-H Leadership Conference, also known as “Texas Record Book Trip” is a recognition event for senior level 4-H members (grades 9-12) who have placed first at the state levels in one of the 4-H Record Book categories.</a:t>
            </a:r>
          </a:p>
          <a:p>
            <a:r>
              <a:rPr lang="en-US" sz="2400" dirty="0"/>
              <a:t>November in Washington, D.C.</a:t>
            </a:r>
          </a:p>
        </p:txBody>
      </p:sp>
    </p:spTree>
    <p:extLst>
      <p:ext uri="{BB962C8B-B14F-4D97-AF65-F5344CB8AC3E}">
        <p14:creationId xmlns:p14="http://schemas.microsoft.com/office/powerpoint/2010/main" val="7620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057F7-6D6F-4178-8C3F-564932FC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162843"/>
            <a:ext cx="8370971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Leaders Lead in Different 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8AE0C-1F9B-472E-8DB1-F8DCE2596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/>
          <a:lstStyle/>
          <a:p>
            <a:r>
              <a:rPr lang="en-US" dirty="0"/>
              <a:t>Some feel driven to accomplish immediate tasks</a:t>
            </a:r>
          </a:p>
          <a:p>
            <a:r>
              <a:rPr lang="en-US" dirty="0"/>
              <a:t>Some are more concerned with relationships in their organization</a:t>
            </a:r>
          </a:p>
          <a:p>
            <a:r>
              <a:rPr lang="en-US" dirty="0"/>
              <a:t>Some involve members at all stages of a task</a:t>
            </a:r>
          </a:p>
          <a:p>
            <a:r>
              <a:rPr lang="en-US" dirty="0"/>
              <a:t>Some decide everything themselves</a:t>
            </a:r>
          </a:p>
          <a:p>
            <a:r>
              <a:rPr lang="en-US" dirty="0"/>
              <a:t>Some never change their leadership styles while some freely adapt to changing situations</a:t>
            </a:r>
          </a:p>
        </p:txBody>
      </p:sp>
    </p:spTree>
    <p:extLst>
      <p:ext uri="{BB962C8B-B14F-4D97-AF65-F5344CB8AC3E}">
        <p14:creationId xmlns:p14="http://schemas.microsoft.com/office/powerpoint/2010/main" val="330592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C2956-DD73-479C-8C98-344463FE9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103062"/>
            <a:ext cx="8354929" cy="1391485"/>
          </a:xfrm>
        </p:spPr>
        <p:txBody>
          <a:bodyPr/>
          <a:lstStyle/>
          <a:p>
            <a:r>
              <a:rPr lang="en-US" b="1" spc="-150" dirty="0">
                <a:latin typeface="Arial Black" panose="020B0604020202020204" pitchFamily="34" charset="0"/>
                <a:cs typeface="Arial Black" panose="020B0604020202020204" pitchFamily="34" charset="0"/>
              </a:rPr>
              <a:t>4-H Leadership Experiences</a:t>
            </a:r>
            <a:endParaRPr lang="en-US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EE107-48B4-4F5B-BF0F-338803199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94547"/>
            <a:ext cx="7886700" cy="3682416"/>
          </a:xfrm>
        </p:spPr>
        <p:txBody>
          <a:bodyPr/>
          <a:lstStyle/>
          <a:p>
            <a:r>
              <a:rPr lang="en-US" dirty="0"/>
              <a:t>4-H Club Office</a:t>
            </a:r>
          </a:p>
          <a:p>
            <a:r>
              <a:rPr lang="en-US" dirty="0"/>
              <a:t>Serving on committees</a:t>
            </a:r>
          </a:p>
          <a:p>
            <a:r>
              <a:rPr lang="en-US" dirty="0"/>
              <a:t>Promoting the 4-H program to other youth</a:t>
            </a:r>
          </a:p>
          <a:p>
            <a:r>
              <a:rPr lang="en-US" dirty="0"/>
              <a:t>Participation in county, district or state 4-H committees, councils, etc.</a:t>
            </a:r>
          </a:p>
        </p:txBody>
      </p:sp>
    </p:spTree>
    <p:extLst>
      <p:ext uri="{BB962C8B-B14F-4D97-AF65-F5344CB8AC3E}">
        <p14:creationId xmlns:p14="http://schemas.microsoft.com/office/powerpoint/2010/main" val="1529798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D84FC-BADA-4C80-8118-43E94CA88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9600"/>
            <a:ext cx="7886700" cy="1325563"/>
          </a:xfrm>
        </p:spPr>
        <p:txBody>
          <a:bodyPr/>
          <a:lstStyle/>
          <a:p>
            <a:r>
              <a:rPr lang="en-US" b="1" spc="-150" dirty="0">
                <a:latin typeface="Arial Black" panose="020B0604020202020204" pitchFamily="34" charset="0"/>
                <a:cs typeface="Arial Black" panose="020B0604020202020204" pitchFamily="34" charset="0"/>
              </a:rPr>
              <a:t>Leadership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68611-61BD-4635-A3CB-3185D99AB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6295"/>
            <a:ext cx="7886700" cy="4540668"/>
          </a:xfrm>
        </p:spPr>
        <p:txBody>
          <a:bodyPr>
            <a:normAutofit/>
          </a:bodyPr>
          <a:lstStyle/>
          <a:p>
            <a:r>
              <a:rPr lang="en-US" dirty="0"/>
              <a:t>Leadership is a part of every project.  It is your duty as a 4-H member to develop leadership skills. Here are some opportunities:</a:t>
            </a:r>
          </a:p>
          <a:p>
            <a:pPr lvl="1"/>
            <a:r>
              <a:rPr lang="en-US" sz="1800" dirty="0"/>
              <a:t>Present and display your project work in schools and in your community</a:t>
            </a:r>
          </a:p>
          <a:p>
            <a:pPr lvl="1"/>
            <a:r>
              <a:rPr lang="en-US" sz="1800" dirty="0"/>
              <a:t>Assist individual members with their projects</a:t>
            </a:r>
          </a:p>
          <a:p>
            <a:pPr lvl="1"/>
            <a:r>
              <a:rPr lang="en-US" sz="1800" dirty="0"/>
              <a:t>Conduct interviews</a:t>
            </a:r>
          </a:p>
          <a:p>
            <a:pPr lvl="1"/>
            <a:r>
              <a:rPr lang="en-US" sz="1800" dirty="0"/>
              <a:t>Help plan and conduct workshops</a:t>
            </a:r>
          </a:p>
          <a:p>
            <a:pPr lvl="1"/>
            <a:r>
              <a:rPr lang="en-US" sz="1800" dirty="0"/>
              <a:t>Serve as a chair of your project group</a:t>
            </a:r>
          </a:p>
          <a:p>
            <a:pPr lvl="1"/>
            <a:r>
              <a:rPr lang="en-US" sz="1800" dirty="0"/>
              <a:t>Teach groups about project work</a:t>
            </a:r>
          </a:p>
          <a:p>
            <a:pPr lvl="1"/>
            <a:r>
              <a:rPr lang="en-US" sz="1800" dirty="0"/>
              <a:t>Organize a 4-H project club</a:t>
            </a:r>
          </a:p>
          <a:p>
            <a:pPr lvl="1"/>
            <a:r>
              <a:rPr lang="en-US" sz="1800" dirty="0"/>
              <a:t>Conduct project contests in the local 4-H club</a:t>
            </a:r>
          </a:p>
          <a:p>
            <a:pPr lvl="1"/>
            <a:r>
              <a:rPr lang="en-US" sz="1800" dirty="0"/>
              <a:t>Assist volunteer leaders with project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5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33E5D-729F-4BC8-B4F7-4F67D541A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5163"/>
            <a:ext cx="7886700" cy="4161800"/>
          </a:xfrm>
        </p:spPr>
        <p:txBody>
          <a:bodyPr/>
          <a:lstStyle/>
          <a:p>
            <a:pPr lvl="1"/>
            <a:r>
              <a:rPr lang="en-US" sz="1800" dirty="0"/>
              <a:t>Set up a project tour for your club</a:t>
            </a:r>
          </a:p>
          <a:p>
            <a:pPr lvl="1"/>
            <a:r>
              <a:rPr lang="en-US" sz="1800" dirty="0"/>
              <a:t>Assist with county contests</a:t>
            </a:r>
          </a:p>
          <a:p>
            <a:pPr lvl="1"/>
            <a:r>
              <a:rPr lang="en-US" sz="1800" dirty="0"/>
              <a:t>Serve as a project leader for your club</a:t>
            </a:r>
          </a:p>
          <a:p>
            <a:pPr lvl="1"/>
            <a:r>
              <a:rPr lang="en-US" sz="1800" dirty="0"/>
              <a:t>Recruit new members into your project</a:t>
            </a:r>
          </a:p>
          <a:p>
            <a:pPr lvl="1"/>
            <a:r>
              <a:rPr lang="en-US" sz="1800" dirty="0"/>
              <a:t>Write an article for your local newspaper</a:t>
            </a:r>
          </a:p>
          <a:p>
            <a:pPr lvl="1"/>
            <a:r>
              <a:rPr lang="en-US" sz="1800" dirty="0"/>
              <a:t>Serve as a group leader during a workshop or tour</a:t>
            </a:r>
          </a:p>
          <a:p>
            <a:pPr lvl="1"/>
            <a:r>
              <a:rPr lang="en-US" sz="1800" dirty="0"/>
              <a:t>Secure a county donor for your 4-H project</a:t>
            </a:r>
          </a:p>
          <a:p>
            <a:pPr lvl="1"/>
            <a:r>
              <a:rPr lang="en-US" sz="1800" dirty="0"/>
              <a:t>Teach disabled children about your project</a:t>
            </a:r>
          </a:p>
          <a:p>
            <a:pPr lvl="1"/>
            <a:r>
              <a:rPr lang="en-US" sz="1800" dirty="0"/>
              <a:t>Develop a business related to your project</a:t>
            </a:r>
          </a:p>
          <a:p>
            <a:pPr lvl="1"/>
            <a:r>
              <a:rPr lang="en-US" sz="1800" dirty="0"/>
              <a:t>Develop a slide set or a video about a certain part of your project</a:t>
            </a:r>
          </a:p>
          <a:p>
            <a:pPr lvl="1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9DAD01-2939-C049-8AD8-FCD5FC901E01}"/>
              </a:ext>
            </a:extLst>
          </p:cNvPr>
          <p:cNvSpPr txBox="1">
            <a:spLocks/>
          </p:cNvSpPr>
          <p:nvPr/>
        </p:nvSpPr>
        <p:spPr>
          <a:xfrm>
            <a:off x="628650" y="68960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pc="-150" dirty="0">
                <a:latin typeface="Arial Black" panose="020B0604020202020204" pitchFamily="34" charset="0"/>
                <a:cs typeface="Arial Black" panose="020B0604020202020204" pitchFamily="34" charset="0"/>
              </a:rPr>
              <a:t>Leadership Opportunities, continued. . . . </a:t>
            </a:r>
          </a:p>
        </p:txBody>
      </p:sp>
    </p:spTree>
    <p:extLst>
      <p:ext uri="{BB962C8B-B14F-4D97-AF65-F5344CB8AC3E}">
        <p14:creationId xmlns:p14="http://schemas.microsoft.com/office/powerpoint/2010/main" val="295475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F15E3-5DD9-4C26-A4C4-D4DF473AF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Leaders 4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FA3AB-5FEA-4738-81B0-DA2488FD3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The goal of the Leaders 4 Life Program is to provide the necessary “tools”, to aid current leadership in the development of training future leaders.  Leaders 4 Life provides resources to equip counties in conducting high quality leadership training, parliamentary procedure training, and service-learning projects.  </a:t>
            </a:r>
          </a:p>
        </p:txBody>
      </p:sp>
    </p:spTree>
    <p:extLst>
      <p:ext uri="{BB962C8B-B14F-4D97-AF65-F5344CB8AC3E}">
        <p14:creationId xmlns:p14="http://schemas.microsoft.com/office/powerpoint/2010/main" val="408037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71E40-94B0-4D8A-BCC6-C95669835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797" y="116284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Fashion and Interior Design Ambassador Program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563C1-9F90-49D0-AA00-0D530F2F9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4-H members have an opportunity to help determine and expand the 4-H clothing program</a:t>
            </a:r>
          </a:p>
          <a:p>
            <a:r>
              <a:rPr lang="en-US" sz="2400" dirty="0"/>
              <a:t>Help provide and implement special activities and new project ideas</a:t>
            </a:r>
          </a:p>
          <a:p>
            <a:r>
              <a:rPr lang="en-US" sz="2400" dirty="0"/>
              <a:t>Provide the leadership and coordination of the State contests at Texas 4-H Roundup</a:t>
            </a:r>
          </a:p>
        </p:txBody>
      </p:sp>
    </p:spTree>
    <p:extLst>
      <p:ext uri="{BB962C8B-B14F-4D97-AF65-F5344CB8AC3E}">
        <p14:creationId xmlns:p14="http://schemas.microsoft.com/office/powerpoint/2010/main" val="228624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71E40-94B0-4D8A-BCC6-C95669835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797" y="1162843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Black" panose="020B0604020202020204" pitchFamily="34" charset="0"/>
                <a:cs typeface="Arial Black" panose="020B0604020202020204" pitchFamily="34" charset="0"/>
              </a:rPr>
              <a:t>Healthy Texas Youth Ambassadors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563C1-9F90-49D0-AA00-0D530F2F9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8405"/>
            <a:ext cx="7886700" cy="3688557"/>
          </a:xfrm>
        </p:spPr>
        <p:txBody>
          <a:bodyPr>
            <a:normAutofit/>
          </a:bodyPr>
          <a:lstStyle/>
          <a:p>
            <a:r>
              <a:rPr lang="en-US" sz="2400" dirty="0"/>
              <a:t>Strive to provide high school aged 4-H members the opportunity to develop and practice advanced leadership skills related to mentoring other youth</a:t>
            </a:r>
          </a:p>
          <a:p>
            <a:r>
              <a:rPr lang="en-US" sz="2400" dirty="0"/>
              <a:t>Become health experts who can motivate others to make a change in their lifestyle to improve their health.</a:t>
            </a:r>
          </a:p>
          <a:p>
            <a:r>
              <a:rPr lang="en-US" sz="2400" dirty="0"/>
              <a:t>Assist local county extension agents with program efforts, project activities, and much more.</a:t>
            </a:r>
          </a:p>
        </p:txBody>
      </p:sp>
    </p:spTree>
    <p:extLst>
      <p:ext uri="{BB962C8B-B14F-4D97-AF65-F5344CB8AC3E}">
        <p14:creationId xmlns:p14="http://schemas.microsoft.com/office/powerpoint/2010/main" val="4051239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3BDFFDC33BC4C982E2A31ED857D51" ma:contentTypeVersion="24" ma:contentTypeDescription="Create a new document." ma:contentTypeScope="" ma:versionID="0fa8a3182c6ffd666a4d4dbe2652baf5">
  <xsd:schema xmlns:xsd="http://www.w3.org/2001/XMLSchema" xmlns:xs="http://www.w3.org/2001/XMLSchema" xmlns:p="http://schemas.microsoft.com/office/2006/metadata/properties" xmlns:ns2="be38b598-47b7-4232-9d1c-903fcf66185b" xmlns:ns3="630bf596-3ab9-4d32-b2b6-9855c349290e" targetNamespace="http://schemas.microsoft.com/office/2006/metadata/properties" ma:root="true" ma:fieldsID="969cb92680752d4842216258ce92cc04" ns2:_="" ns3:_="">
    <xsd:import namespace="be38b598-47b7-4232-9d1c-903fcf66185b"/>
    <xsd:import namespace="630bf596-3ab9-4d32-b2b6-9855c34929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8b598-47b7-4232-9d1c-903fcf6618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a05c2eb-d2c0-41df-817a-9abe70ce6ca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bf596-3ab9-4d32-b2b6-9855c349290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bb3cad9-1801-4045-9b3a-9fed23a7f521}" ma:internalName="TaxCatchAll" ma:showField="CatchAllData" ma:web="630bf596-3ab9-4d32-b2b6-9855c34929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4D9773-58C9-4E12-BF07-9C519359E2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1B7269-B61F-4A28-90AA-8CDAD64FE6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38b598-47b7-4232-9d1c-903fcf66185b"/>
    <ds:schemaRef ds:uri="630bf596-3ab9-4d32-b2b6-9855c34929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8380</TotalTime>
  <Words>969</Words>
  <Application>Microsoft Office PowerPoint</Application>
  <PresentationFormat>On-screen Show (4:3)</PresentationFormat>
  <Paragraphs>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Office Theme</vt:lpstr>
      <vt:lpstr>TEXAS 4-H LEADERSHIP OPPORTUNITIES</vt:lpstr>
      <vt:lpstr>What is leadership </vt:lpstr>
      <vt:lpstr>Leaders Lead in Different Ways</vt:lpstr>
      <vt:lpstr>4-H Leadership Experiences</vt:lpstr>
      <vt:lpstr>Leadership Opportunities</vt:lpstr>
      <vt:lpstr>PowerPoint Presentation</vt:lpstr>
      <vt:lpstr>Leaders 4 Life</vt:lpstr>
      <vt:lpstr>Fashion and Interior Design Ambassador Program </vt:lpstr>
      <vt:lpstr>Healthy Texas Youth Ambassadors</vt:lpstr>
      <vt:lpstr>Equine Ambassadors</vt:lpstr>
      <vt:lpstr>Livestock Ambassadors </vt:lpstr>
      <vt:lpstr>Poultry Ambassadors</vt:lpstr>
      <vt:lpstr>Shooting Sports Ambassadors</vt:lpstr>
      <vt:lpstr>Texas 4-H Council </vt:lpstr>
      <vt:lpstr>STEM Ambassadors</vt:lpstr>
      <vt:lpstr>Water Ambassadors</vt:lpstr>
      <vt:lpstr>National 4-H Conference</vt:lpstr>
      <vt:lpstr>Texas 4-H Roundup </vt:lpstr>
      <vt:lpstr>Texas 4-H Congress </vt:lpstr>
      <vt:lpstr>One Day 4-H  </vt:lpstr>
      <vt:lpstr>National 4-H Congress</vt:lpstr>
      <vt:lpstr>Texas 4-H Leadership Conference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Opportunities</dc:title>
  <dc:creator>Andy M. Hart</dc:creator>
  <cp:lastModifiedBy>Misty M. Cathey</cp:lastModifiedBy>
  <cp:revision>11</cp:revision>
  <dcterms:created xsi:type="dcterms:W3CDTF">2018-02-08T20:06:30Z</dcterms:created>
  <dcterms:modified xsi:type="dcterms:W3CDTF">2024-10-07T13:44:30Z</dcterms:modified>
</cp:coreProperties>
</file>