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56" r:id="rId2"/>
    <p:sldId id="258" r:id="rId3"/>
    <p:sldId id="266" r:id="rId4"/>
    <p:sldId id="259" r:id="rId5"/>
    <p:sldId id="261" r:id="rId6"/>
    <p:sldId id="260" r:id="rId7"/>
    <p:sldId id="265" r:id="rId8"/>
    <p:sldId id="269" r:id="rId9"/>
    <p:sldId id="268" r:id="rId10"/>
    <p:sldId id="267" r:id="rId11"/>
    <p:sldId id="272" r:id="rId12"/>
    <p:sldId id="270" r:id="rId13"/>
    <p:sldId id="271" r:id="rId14"/>
    <p:sldId id="274" r:id="rId15"/>
    <p:sldId id="279" r:id="rId16"/>
    <p:sldId id="280" r:id="rId17"/>
    <p:sldId id="281" r:id="rId18"/>
    <p:sldId id="282" r:id="rId19"/>
    <p:sldId id="275" r:id="rId20"/>
    <p:sldId id="283" r:id="rId21"/>
    <p:sldId id="262" r:id="rId22"/>
    <p:sldId id="263" r:id="rId2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E9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4" autoAdjust="0"/>
    <p:restoredTop sz="94676" autoAdjust="0"/>
  </p:normalViewPr>
  <p:slideViewPr>
    <p:cSldViewPr snapToGrid="0">
      <p:cViewPr varScale="1">
        <p:scale>
          <a:sx n="114" d="100"/>
          <a:sy n="114" d="100"/>
        </p:scale>
        <p:origin x="12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F3ABCE-8532-467C-A549-0D7AF2FEBCC9}" type="doc">
      <dgm:prSet loTypeId="urn:microsoft.com/office/officeart/2016/7/layout/LinearBlockProcessNumbered" loCatId="process" qsTypeId="urn:microsoft.com/office/officeart/2005/8/quickstyle/simple3" qsCatId="simple" csTypeId="urn:microsoft.com/office/officeart/2005/8/colors/accent1_3" csCatId="accent1" phldr="1"/>
      <dgm:spPr/>
      <dgm:t>
        <a:bodyPr/>
        <a:lstStyle/>
        <a:p>
          <a:endParaRPr lang="en-US"/>
        </a:p>
      </dgm:t>
    </dgm:pt>
    <dgm:pt modelId="{6C977262-AACE-4053-A727-985947E581A6}">
      <dgm:prSet custT="1"/>
      <dgm:spPr/>
      <dgm:t>
        <a:bodyPr/>
        <a:lstStyle/>
        <a:p>
          <a:r>
            <a:rPr lang="en-US" sz="2600" baseline="0" dirty="0"/>
            <a:t>4-H project club</a:t>
          </a:r>
          <a:endParaRPr lang="en-US" sz="2600" dirty="0"/>
        </a:p>
      </dgm:t>
    </dgm:pt>
    <dgm:pt modelId="{15AC6905-F1A1-4389-9919-784D737D2EE8}" type="parTrans" cxnId="{54A51F88-8238-41A4-9BC7-461BEC86D403}">
      <dgm:prSet/>
      <dgm:spPr/>
      <dgm:t>
        <a:bodyPr/>
        <a:lstStyle/>
        <a:p>
          <a:endParaRPr lang="en-US"/>
        </a:p>
      </dgm:t>
    </dgm:pt>
    <dgm:pt modelId="{8E2E74CE-2497-415B-9FA4-E55B58D14E08}" type="sibTrans" cxnId="{54A51F88-8238-41A4-9BC7-461BEC86D403}">
      <dgm:prSet phldrT="01" phldr="0"/>
      <dgm:spPr/>
      <dgm:t>
        <a:bodyPr/>
        <a:lstStyle/>
        <a:p>
          <a:r>
            <a:rPr lang="en-US" dirty="0"/>
            <a:t>1</a:t>
          </a:r>
        </a:p>
      </dgm:t>
    </dgm:pt>
    <dgm:pt modelId="{FA333681-801E-4E4E-BDAB-B2C0EA60682E}">
      <dgm:prSet/>
      <dgm:spPr/>
      <dgm:t>
        <a:bodyPr/>
        <a:lstStyle/>
        <a:p>
          <a:r>
            <a:rPr lang="en-US" baseline="0" dirty="0"/>
            <a:t>Donate your time to quilt</a:t>
          </a:r>
          <a:endParaRPr lang="en-US" dirty="0"/>
        </a:p>
      </dgm:t>
    </dgm:pt>
    <dgm:pt modelId="{986FAC23-F8D6-47AC-A31F-C735707C2F6A}" type="parTrans" cxnId="{F447569E-B236-4B8F-B5C4-1CA07DA45299}">
      <dgm:prSet/>
      <dgm:spPr/>
      <dgm:t>
        <a:bodyPr/>
        <a:lstStyle/>
        <a:p>
          <a:endParaRPr lang="en-US"/>
        </a:p>
      </dgm:t>
    </dgm:pt>
    <dgm:pt modelId="{4EEDCE48-BDB6-4563-9ECB-B7A65133B577}" type="sibTrans" cxnId="{F447569E-B236-4B8F-B5C4-1CA07DA45299}">
      <dgm:prSet phldrT="02" phldr="0"/>
      <dgm:spPr/>
      <dgm:t>
        <a:bodyPr/>
        <a:lstStyle/>
        <a:p>
          <a:r>
            <a:rPr lang="en-US" dirty="0"/>
            <a:t>2</a:t>
          </a:r>
        </a:p>
      </dgm:t>
    </dgm:pt>
    <dgm:pt modelId="{0852E723-3F57-41C5-B1A3-3D0EF006CFE6}">
      <dgm:prSet/>
      <dgm:spPr/>
      <dgm:t>
        <a:bodyPr/>
        <a:lstStyle/>
        <a:p>
          <a:r>
            <a:rPr lang="en-US" baseline="0" dirty="0"/>
            <a:t>Presentation ceremonies</a:t>
          </a:r>
          <a:endParaRPr lang="en-US" dirty="0"/>
        </a:p>
      </dgm:t>
    </dgm:pt>
    <dgm:pt modelId="{203686B4-8419-46B0-8362-74D3F289BC6F}" type="parTrans" cxnId="{49EC1DBD-5AC8-4F88-989D-D2726BB21D56}">
      <dgm:prSet/>
      <dgm:spPr/>
      <dgm:t>
        <a:bodyPr/>
        <a:lstStyle/>
        <a:p>
          <a:endParaRPr lang="en-US"/>
        </a:p>
      </dgm:t>
    </dgm:pt>
    <dgm:pt modelId="{9A5D0A9D-D85C-41B3-86C5-915F49E40337}" type="sibTrans" cxnId="{49EC1DBD-5AC8-4F88-989D-D2726BB21D56}">
      <dgm:prSet phldrT="03" phldr="0"/>
      <dgm:spPr/>
      <dgm:t>
        <a:bodyPr/>
        <a:lstStyle/>
        <a:p>
          <a:r>
            <a:rPr lang="en-US" dirty="0"/>
            <a:t>3</a:t>
          </a:r>
        </a:p>
      </dgm:t>
    </dgm:pt>
    <dgm:pt modelId="{C30B1AF9-E65E-43C8-9E13-F5767D011C1E}">
      <dgm:prSet/>
      <dgm:spPr/>
      <dgm:t>
        <a:bodyPr/>
        <a:lstStyle/>
        <a:p>
          <a:r>
            <a:rPr lang="en-US" baseline="0" dirty="0"/>
            <a:t>Sponsor a quilt $150</a:t>
          </a:r>
          <a:endParaRPr lang="en-US" dirty="0"/>
        </a:p>
      </dgm:t>
    </dgm:pt>
    <dgm:pt modelId="{98F94448-0C7F-4BDB-A82B-95E1BB652775}" type="parTrans" cxnId="{71449DA1-39F8-4F74-AF55-956B5C0C866D}">
      <dgm:prSet/>
      <dgm:spPr/>
      <dgm:t>
        <a:bodyPr/>
        <a:lstStyle/>
        <a:p>
          <a:endParaRPr lang="en-US"/>
        </a:p>
      </dgm:t>
    </dgm:pt>
    <dgm:pt modelId="{74962CBA-F34B-459F-BB0B-0A9A90AFA90D}" type="sibTrans" cxnId="{71449DA1-39F8-4F74-AF55-956B5C0C866D}">
      <dgm:prSet phldrT="04" phldr="0"/>
      <dgm:spPr/>
      <dgm:t>
        <a:bodyPr/>
        <a:lstStyle/>
        <a:p>
          <a:r>
            <a:rPr lang="en-US" dirty="0"/>
            <a:t>4</a:t>
          </a:r>
        </a:p>
      </dgm:t>
    </dgm:pt>
    <dgm:pt modelId="{27F5B24A-F3F7-432B-A0FB-D0F00DD7E71A}" type="pres">
      <dgm:prSet presAssocID="{90F3ABCE-8532-467C-A549-0D7AF2FEBCC9}" presName="Name0" presStyleCnt="0">
        <dgm:presLayoutVars>
          <dgm:animLvl val="lvl"/>
          <dgm:resizeHandles val="exact"/>
        </dgm:presLayoutVars>
      </dgm:prSet>
      <dgm:spPr/>
    </dgm:pt>
    <dgm:pt modelId="{7665CB03-BBD2-4A13-A1EC-2D7E9B258D59}" type="pres">
      <dgm:prSet presAssocID="{6C977262-AACE-4053-A727-985947E581A6}" presName="compositeNode" presStyleCnt="0">
        <dgm:presLayoutVars>
          <dgm:bulletEnabled val="1"/>
        </dgm:presLayoutVars>
      </dgm:prSet>
      <dgm:spPr/>
    </dgm:pt>
    <dgm:pt modelId="{A52C86E1-1ED8-4841-899B-711CD2E37A64}" type="pres">
      <dgm:prSet presAssocID="{6C977262-AACE-4053-A727-985947E581A6}" presName="bgRect" presStyleLbl="alignNode1" presStyleIdx="0" presStyleCnt="4" custScaleX="98346"/>
      <dgm:spPr/>
    </dgm:pt>
    <dgm:pt modelId="{197CF0A4-F108-467A-A04F-46825CF95A2C}" type="pres">
      <dgm:prSet presAssocID="{8E2E74CE-2497-415B-9FA4-E55B58D14E08}" presName="sibTransNodeRect" presStyleLbl="alignNode1" presStyleIdx="0" presStyleCnt="4">
        <dgm:presLayoutVars>
          <dgm:chMax val="0"/>
          <dgm:bulletEnabled val="1"/>
        </dgm:presLayoutVars>
      </dgm:prSet>
      <dgm:spPr/>
    </dgm:pt>
    <dgm:pt modelId="{B6551B21-C2C1-47C4-A7FB-AAC350DB714E}" type="pres">
      <dgm:prSet presAssocID="{6C977262-AACE-4053-A727-985947E581A6}" presName="nodeRect" presStyleLbl="alignNode1" presStyleIdx="0" presStyleCnt="4">
        <dgm:presLayoutVars>
          <dgm:bulletEnabled val="1"/>
        </dgm:presLayoutVars>
      </dgm:prSet>
      <dgm:spPr/>
    </dgm:pt>
    <dgm:pt modelId="{7B92713A-E70A-445C-8A02-E08B427EF3B1}" type="pres">
      <dgm:prSet presAssocID="{8E2E74CE-2497-415B-9FA4-E55B58D14E08}" presName="sibTrans" presStyleCnt="0"/>
      <dgm:spPr/>
    </dgm:pt>
    <dgm:pt modelId="{7A419C39-97C5-433B-8CB5-27EA3D6C58BD}" type="pres">
      <dgm:prSet presAssocID="{FA333681-801E-4E4E-BDAB-B2C0EA60682E}" presName="compositeNode" presStyleCnt="0">
        <dgm:presLayoutVars>
          <dgm:bulletEnabled val="1"/>
        </dgm:presLayoutVars>
      </dgm:prSet>
      <dgm:spPr/>
    </dgm:pt>
    <dgm:pt modelId="{76E16EE4-4442-4B41-8B33-CAD0437B9C17}" type="pres">
      <dgm:prSet presAssocID="{FA333681-801E-4E4E-BDAB-B2C0EA60682E}" presName="bgRect" presStyleLbl="alignNode1" presStyleIdx="1" presStyleCnt="4"/>
      <dgm:spPr/>
    </dgm:pt>
    <dgm:pt modelId="{B5876791-F956-44F5-837E-07A93DE4AA0F}" type="pres">
      <dgm:prSet presAssocID="{4EEDCE48-BDB6-4563-9ECB-B7A65133B577}" presName="sibTransNodeRect" presStyleLbl="alignNode1" presStyleIdx="1" presStyleCnt="4">
        <dgm:presLayoutVars>
          <dgm:chMax val="0"/>
          <dgm:bulletEnabled val="1"/>
        </dgm:presLayoutVars>
      </dgm:prSet>
      <dgm:spPr/>
    </dgm:pt>
    <dgm:pt modelId="{E866A36F-A09E-4840-BA5F-E87912A5DF68}" type="pres">
      <dgm:prSet presAssocID="{FA333681-801E-4E4E-BDAB-B2C0EA60682E}" presName="nodeRect" presStyleLbl="alignNode1" presStyleIdx="1" presStyleCnt="4">
        <dgm:presLayoutVars>
          <dgm:bulletEnabled val="1"/>
        </dgm:presLayoutVars>
      </dgm:prSet>
      <dgm:spPr/>
    </dgm:pt>
    <dgm:pt modelId="{B2C53A01-4750-4BB4-ACA1-0F88E48D4955}" type="pres">
      <dgm:prSet presAssocID="{4EEDCE48-BDB6-4563-9ECB-B7A65133B577}" presName="sibTrans" presStyleCnt="0"/>
      <dgm:spPr/>
    </dgm:pt>
    <dgm:pt modelId="{79AD7A30-BA06-4F0E-98B9-05E6F983E5F8}" type="pres">
      <dgm:prSet presAssocID="{0852E723-3F57-41C5-B1A3-3D0EF006CFE6}" presName="compositeNode" presStyleCnt="0">
        <dgm:presLayoutVars>
          <dgm:bulletEnabled val="1"/>
        </dgm:presLayoutVars>
      </dgm:prSet>
      <dgm:spPr/>
    </dgm:pt>
    <dgm:pt modelId="{06922D3B-A684-4CD6-B8B1-B29BFED7759B}" type="pres">
      <dgm:prSet presAssocID="{0852E723-3F57-41C5-B1A3-3D0EF006CFE6}" presName="bgRect" presStyleLbl="alignNode1" presStyleIdx="2" presStyleCnt="4"/>
      <dgm:spPr/>
    </dgm:pt>
    <dgm:pt modelId="{98A71E34-590E-45B1-8DA9-0FB549DDE5A6}" type="pres">
      <dgm:prSet presAssocID="{9A5D0A9D-D85C-41B3-86C5-915F49E40337}" presName="sibTransNodeRect" presStyleLbl="alignNode1" presStyleIdx="2" presStyleCnt="4">
        <dgm:presLayoutVars>
          <dgm:chMax val="0"/>
          <dgm:bulletEnabled val="1"/>
        </dgm:presLayoutVars>
      </dgm:prSet>
      <dgm:spPr/>
    </dgm:pt>
    <dgm:pt modelId="{7FC5D412-5276-435B-BA9C-9AB303613E64}" type="pres">
      <dgm:prSet presAssocID="{0852E723-3F57-41C5-B1A3-3D0EF006CFE6}" presName="nodeRect" presStyleLbl="alignNode1" presStyleIdx="2" presStyleCnt="4">
        <dgm:presLayoutVars>
          <dgm:bulletEnabled val="1"/>
        </dgm:presLayoutVars>
      </dgm:prSet>
      <dgm:spPr/>
    </dgm:pt>
    <dgm:pt modelId="{B018FDF1-3FD5-4067-8C39-84AA23A09BD7}" type="pres">
      <dgm:prSet presAssocID="{9A5D0A9D-D85C-41B3-86C5-915F49E40337}" presName="sibTrans" presStyleCnt="0"/>
      <dgm:spPr/>
    </dgm:pt>
    <dgm:pt modelId="{6D336E76-571D-46CD-98F9-525D70C19204}" type="pres">
      <dgm:prSet presAssocID="{C30B1AF9-E65E-43C8-9E13-F5767D011C1E}" presName="compositeNode" presStyleCnt="0">
        <dgm:presLayoutVars>
          <dgm:bulletEnabled val="1"/>
        </dgm:presLayoutVars>
      </dgm:prSet>
      <dgm:spPr/>
    </dgm:pt>
    <dgm:pt modelId="{7FCEC29F-91CE-4FC6-ACD6-21771D3C74DE}" type="pres">
      <dgm:prSet presAssocID="{C30B1AF9-E65E-43C8-9E13-F5767D011C1E}" presName="bgRect" presStyleLbl="alignNode1" presStyleIdx="3" presStyleCnt="4"/>
      <dgm:spPr/>
    </dgm:pt>
    <dgm:pt modelId="{5D9C97AE-9077-492E-BBDE-F9007AE195BD}" type="pres">
      <dgm:prSet presAssocID="{74962CBA-F34B-459F-BB0B-0A9A90AFA90D}" presName="sibTransNodeRect" presStyleLbl="alignNode1" presStyleIdx="3" presStyleCnt="4">
        <dgm:presLayoutVars>
          <dgm:chMax val="0"/>
          <dgm:bulletEnabled val="1"/>
        </dgm:presLayoutVars>
      </dgm:prSet>
      <dgm:spPr/>
    </dgm:pt>
    <dgm:pt modelId="{7FB23106-FD94-43C3-8095-E48477C920D4}" type="pres">
      <dgm:prSet presAssocID="{C30B1AF9-E65E-43C8-9E13-F5767D011C1E}" presName="nodeRect" presStyleLbl="alignNode1" presStyleIdx="3" presStyleCnt="4">
        <dgm:presLayoutVars>
          <dgm:bulletEnabled val="1"/>
        </dgm:presLayoutVars>
      </dgm:prSet>
      <dgm:spPr/>
    </dgm:pt>
  </dgm:ptLst>
  <dgm:cxnLst>
    <dgm:cxn modelId="{61CA6B03-CA48-424B-93A6-90D0E061FD2E}" type="presOf" srcId="{FA333681-801E-4E4E-BDAB-B2C0EA60682E}" destId="{E866A36F-A09E-4840-BA5F-E87912A5DF68}" srcOrd="1" destOrd="0" presId="urn:microsoft.com/office/officeart/2016/7/layout/LinearBlockProcessNumbered"/>
    <dgm:cxn modelId="{A7D93920-DE91-4E32-A22A-4FFA0435D271}" type="presOf" srcId="{FA333681-801E-4E4E-BDAB-B2C0EA60682E}" destId="{76E16EE4-4442-4B41-8B33-CAD0437B9C17}" srcOrd="0" destOrd="0" presId="urn:microsoft.com/office/officeart/2016/7/layout/LinearBlockProcessNumbered"/>
    <dgm:cxn modelId="{B31F1822-A3EA-4D4A-97A8-1E191C176884}" type="presOf" srcId="{8E2E74CE-2497-415B-9FA4-E55B58D14E08}" destId="{197CF0A4-F108-467A-A04F-46825CF95A2C}" srcOrd="0" destOrd="0" presId="urn:microsoft.com/office/officeart/2016/7/layout/LinearBlockProcessNumbered"/>
    <dgm:cxn modelId="{EAC8032B-3095-4270-ACB3-AD6C6DE223BE}" type="presOf" srcId="{90F3ABCE-8532-467C-A549-0D7AF2FEBCC9}" destId="{27F5B24A-F3F7-432B-A0FB-D0F00DD7E71A}" srcOrd="0" destOrd="0" presId="urn:microsoft.com/office/officeart/2016/7/layout/LinearBlockProcessNumbered"/>
    <dgm:cxn modelId="{D993022F-6547-4D42-8AE0-32CA180FD7D7}" type="presOf" srcId="{C30B1AF9-E65E-43C8-9E13-F5767D011C1E}" destId="{7FCEC29F-91CE-4FC6-ACD6-21771D3C74DE}" srcOrd="0" destOrd="0" presId="urn:microsoft.com/office/officeart/2016/7/layout/LinearBlockProcessNumbered"/>
    <dgm:cxn modelId="{2ECA6157-03AC-4DD7-BA4A-FFE05A8D763E}" type="presOf" srcId="{6C977262-AACE-4053-A727-985947E581A6}" destId="{B6551B21-C2C1-47C4-A7FB-AAC350DB714E}" srcOrd="1" destOrd="0" presId="urn:microsoft.com/office/officeart/2016/7/layout/LinearBlockProcessNumbered"/>
    <dgm:cxn modelId="{B2434582-2964-4168-80AD-C99EB069FF6C}" type="presOf" srcId="{0852E723-3F57-41C5-B1A3-3D0EF006CFE6}" destId="{06922D3B-A684-4CD6-B8B1-B29BFED7759B}" srcOrd="0" destOrd="0" presId="urn:microsoft.com/office/officeart/2016/7/layout/LinearBlockProcessNumbered"/>
    <dgm:cxn modelId="{54A51F88-8238-41A4-9BC7-461BEC86D403}" srcId="{90F3ABCE-8532-467C-A549-0D7AF2FEBCC9}" destId="{6C977262-AACE-4053-A727-985947E581A6}" srcOrd="0" destOrd="0" parTransId="{15AC6905-F1A1-4389-9919-784D737D2EE8}" sibTransId="{8E2E74CE-2497-415B-9FA4-E55B58D14E08}"/>
    <dgm:cxn modelId="{A62BCC93-F23F-440F-BFD0-6226225CC230}" type="presOf" srcId="{74962CBA-F34B-459F-BB0B-0A9A90AFA90D}" destId="{5D9C97AE-9077-492E-BBDE-F9007AE195BD}" srcOrd="0" destOrd="0" presId="urn:microsoft.com/office/officeart/2016/7/layout/LinearBlockProcessNumbered"/>
    <dgm:cxn modelId="{1B963D95-274C-4706-B3A5-75FE9848E853}" type="presOf" srcId="{9A5D0A9D-D85C-41B3-86C5-915F49E40337}" destId="{98A71E34-590E-45B1-8DA9-0FB549DDE5A6}" srcOrd="0" destOrd="0" presId="urn:microsoft.com/office/officeart/2016/7/layout/LinearBlockProcessNumbered"/>
    <dgm:cxn modelId="{F447569E-B236-4B8F-B5C4-1CA07DA45299}" srcId="{90F3ABCE-8532-467C-A549-0D7AF2FEBCC9}" destId="{FA333681-801E-4E4E-BDAB-B2C0EA60682E}" srcOrd="1" destOrd="0" parTransId="{986FAC23-F8D6-47AC-A31F-C735707C2F6A}" sibTransId="{4EEDCE48-BDB6-4563-9ECB-B7A65133B577}"/>
    <dgm:cxn modelId="{71449DA1-39F8-4F74-AF55-956B5C0C866D}" srcId="{90F3ABCE-8532-467C-A549-0D7AF2FEBCC9}" destId="{C30B1AF9-E65E-43C8-9E13-F5767D011C1E}" srcOrd="3" destOrd="0" parTransId="{98F94448-0C7F-4BDB-A82B-95E1BB652775}" sibTransId="{74962CBA-F34B-459F-BB0B-0A9A90AFA90D}"/>
    <dgm:cxn modelId="{49EC1DBD-5AC8-4F88-989D-D2726BB21D56}" srcId="{90F3ABCE-8532-467C-A549-0D7AF2FEBCC9}" destId="{0852E723-3F57-41C5-B1A3-3D0EF006CFE6}" srcOrd="2" destOrd="0" parTransId="{203686B4-8419-46B0-8362-74D3F289BC6F}" sibTransId="{9A5D0A9D-D85C-41B3-86C5-915F49E40337}"/>
    <dgm:cxn modelId="{C66CC3BF-44ED-4C9A-B11B-C03E17583836}" type="presOf" srcId="{C30B1AF9-E65E-43C8-9E13-F5767D011C1E}" destId="{7FB23106-FD94-43C3-8095-E48477C920D4}" srcOrd="1" destOrd="0" presId="urn:microsoft.com/office/officeart/2016/7/layout/LinearBlockProcessNumbered"/>
    <dgm:cxn modelId="{324661CC-0794-4445-8B07-DCB2315BFAB9}" type="presOf" srcId="{6C977262-AACE-4053-A727-985947E581A6}" destId="{A52C86E1-1ED8-4841-899B-711CD2E37A64}" srcOrd="0" destOrd="0" presId="urn:microsoft.com/office/officeart/2016/7/layout/LinearBlockProcessNumbered"/>
    <dgm:cxn modelId="{A48FE1CD-C8C1-43AB-BDAF-45A992FA54CA}" type="presOf" srcId="{0852E723-3F57-41C5-B1A3-3D0EF006CFE6}" destId="{7FC5D412-5276-435B-BA9C-9AB303613E64}" srcOrd="1" destOrd="0" presId="urn:microsoft.com/office/officeart/2016/7/layout/LinearBlockProcessNumbered"/>
    <dgm:cxn modelId="{CEC27AF4-320A-41E3-9C86-D714F1CAE8CE}" type="presOf" srcId="{4EEDCE48-BDB6-4563-9ECB-B7A65133B577}" destId="{B5876791-F956-44F5-837E-07A93DE4AA0F}" srcOrd="0" destOrd="0" presId="urn:microsoft.com/office/officeart/2016/7/layout/LinearBlockProcessNumbered"/>
    <dgm:cxn modelId="{A4811D6C-5A5F-4F74-AA85-5E2E555F1FD1}" type="presParOf" srcId="{27F5B24A-F3F7-432B-A0FB-D0F00DD7E71A}" destId="{7665CB03-BBD2-4A13-A1EC-2D7E9B258D59}" srcOrd="0" destOrd="0" presId="urn:microsoft.com/office/officeart/2016/7/layout/LinearBlockProcessNumbered"/>
    <dgm:cxn modelId="{97DEA4F4-B9BC-4289-96BA-32503E082889}" type="presParOf" srcId="{7665CB03-BBD2-4A13-A1EC-2D7E9B258D59}" destId="{A52C86E1-1ED8-4841-899B-711CD2E37A64}" srcOrd="0" destOrd="0" presId="urn:microsoft.com/office/officeart/2016/7/layout/LinearBlockProcessNumbered"/>
    <dgm:cxn modelId="{C16A9155-2BA8-4E25-8077-56FB038AD381}" type="presParOf" srcId="{7665CB03-BBD2-4A13-A1EC-2D7E9B258D59}" destId="{197CF0A4-F108-467A-A04F-46825CF95A2C}" srcOrd="1" destOrd="0" presId="urn:microsoft.com/office/officeart/2016/7/layout/LinearBlockProcessNumbered"/>
    <dgm:cxn modelId="{CBB21E78-E82D-4528-A151-31904D947C6A}" type="presParOf" srcId="{7665CB03-BBD2-4A13-A1EC-2D7E9B258D59}" destId="{B6551B21-C2C1-47C4-A7FB-AAC350DB714E}" srcOrd="2" destOrd="0" presId="urn:microsoft.com/office/officeart/2016/7/layout/LinearBlockProcessNumbered"/>
    <dgm:cxn modelId="{D19C4A87-2BA0-4BA0-B8D4-F8D98B07285E}" type="presParOf" srcId="{27F5B24A-F3F7-432B-A0FB-D0F00DD7E71A}" destId="{7B92713A-E70A-445C-8A02-E08B427EF3B1}" srcOrd="1" destOrd="0" presId="urn:microsoft.com/office/officeart/2016/7/layout/LinearBlockProcessNumbered"/>
    <dgm:cxn modelId="{07D0DD59-9ADC-4B5D-A811-97B385C6FB90}" type="presParOf" srcId="{27F5B24A-F3F7-432B-A0FB-D0F00DD7E71A}" destId="{7A419C39-97C5-433B-8CB5-27EA3D6C58BD}" srcOrd="2" destOrd="0" presId="urn:microsoft.com/office/officeart/2016/7/layout/LinearBlockProcessNumbered"/>
    <dgm:cxn modelId="{9B0EFF2B-44C8-49A5-BB70-58FF1DD2705A}" type="presParOf" srcId="{7A419C39-97C5-433B-8CB5-27EA3D6C58BD}" destId="{76E16EE4-4442-4B41-8B33-CAD0437B9C17}" srcOrd="0" destOrd="0" presId="urn:microsoft.com/office/officeart/2016/7/layout/LinearBlockProcessNumbered"/>
    <dgm:cxn modelId="{7D3D32C0-C232-41AA-9EE9-0EF1E66677AA}" type="presParOf" srcId="{7A419C39-97C5-433B-8CB5-27EA3D6C58BD}" destId="{B5876791-F956-44F5-837E-07A93DE4AA0F}" srcOrd="1" destOrd="0" presId="urn:microsoft.com/office/officeart/2016/7/layout/LinearBlockProcessNumbered"/>
    <dgm:cxn modelId="{E1895AF6-66C1-4F99-825E-6A17102E9DAF}" type="presParOf" srcId="{7A419C39-97C5-433B-8CB5-27EA3D6C58BD}" destId="{E866A36F-A09E-4840-BA5F-E87912A5DF68}" srcOrd="2" destOrd="0" presId="urn:microsoft.com/office/officeart/2016/7/layout/LinearBlockProcessNumbered"/>
    <dgm:cxn modelId="{C66C388D-9C05-4D71-8EBE-E3FF49DA3F62}" type="presParOf" srcId="{27F5B24A-F3F7-432B-A0FB-D0F00DD7E71A}" destId="{B2C53A01-4750-4BB4-ACA1-0F88E48D4955}" srcOrd="3" destOrd="0" presId="urn:microsoft.com/office/officeart/2016/7/layout/LinearBlockProcessNumbered"/>
    <dgm:cxn modelId="{65D2ECC5-EBC7-4047-84DE-CE85DA4D6AA7}" type="presParOf" srcId="{27F5B24A-F3F7-432B-A0FB-D0F00DD7E71A}" destId="{79AD7A30-BA06-4F0E-98B9-05E6F983E5F8}" srcOrd="4" destOrd="0" presId="urn:microsoft.com/office/officeart/2016/7/layout/LinearBlockProcessNumbered"/>
    <dgm:cxn modelId="{9F7B3B91-7D0A-4228-B569-289E4FCB9FFE}" type="presParOf" srcId="{79AD7A30-BA06-4F0E-98B9-05E6F983E5F8}" destId="{06922D3B-A684-4CD6-B8B1-B29BFED7759B}" srcOrd="0" destOrd="0" presId="urn:microsoft.com/office/officeart/2016/7/layout/LinearBlockProcessNumbered"/>
    <dgm:cxn modelId="{DE86A06C-77AE-497F-87B1-4B4B5294F42D}" type="presParOf" srcId="{79AD7A30-BA06-4F0E-98B9-05E6F983E5F8}" destId="{98A71E34-590E-45B1-8DA9-0FB549DDE5A6}" srcOrd="1" destOrd="0" presId="urn:microsoft.com/office/officeart/2016/7/layout/LinearBlockProcessNumbered"/>
    <dgm:cxn modelId="{D05A4050-A056-4891-9B3F-07C1AE429C57}" type="presParOf" srcId="{79AD7A30-BA06-4F0E-98B9-05E6F983E5F8}" destId="{7FC5D412-5276-435B-BA9C-9AB303613E64}" srcOrd="2" destOrd="0" presId="urn:microsoft.com/office/officeart/2016/7/layout/LinearBlockProcessNumbered"/>
    <dgm:cxn modelId="{00A05E6F-3730-4E2F-A213-8CFBFCD02E44}" type="presParOf" srcId="{27F5B24A-F3F7-432B-A0FB-D0F00DD7E71A}" destId="{B018FDF1-3FD5-4067-8C39-84AA23A09BD7}" srcOrd="5" destOrd="0" presId="urn:microsoft.com/office/officeart/2016/7/layout/LinearBlockProcessNumbered"/>
    <dgm:cxn modelId="{20F918FB-D7E7-4632-A1EF-EC5A44AB4286}" type="presParOf" srcId="{27F5B24A-F3F7-432B-A0FB-D0F00DD7E71A}" destId="{6D336E76-571D-46CD-98F9-525D70C19204}" srcOrd="6" destOrd="0" presId="urn:microsoft.com/office/officeart/2016/7/layout/LinearBlockProcessNumbered"/>
    <dgm:cxn modelId="{785CC971-FB30-4556-AD58-228C5BAC57A6}" type="presParOf" srcId="{6D336E76-571D-46CD-98F9-525D70C19204}" destId="{7FCEC29F-91CE-4FC6-ACD6-21771D3C74DE}" srcOrd="0" destOrd="0" presId="urn:microsoft.com/office/officeart/2016/7/layout/LinearBlockProcessNumbered"/>
    <dgm:cxn modelId="{DAAB78A4-3F5A-45BA-8B32-44F85C156F61}" type="presParOf" srcId="{6D336E76-571D-46CD-98F9-525D70C19204}" destId="{5D9C97AE-9077-492E-BBDE-F9007AE195BD}" srcOrd="1" destOrd="0" presId="urn:microsoft.com/office/officeart/2016/7/layout/LinearBlockProcessNumbered"/>
    <dgm:cxn modelId="{D7DDE7A7-1CC9-4970-AE55-C3624897ABE7}" type="presParOf" srcId="{6D336E76-571D-46CD-98F9-525D70C19204}" destId="{7FB23106-FD94-43C3-8095-E48477C920D4}"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C86E1-1ED8-4841-899B-711CD2E37A64}">
      <dsp:nvSpPr>
        <dsp:cNvPr id="0" name=""/>
        <dsp:cNvSpPr/>
      </dsp:nvSpPr>
      <dsp:spPr>
        <a:xfrm>
          <a:off x="20477" y="184836"/>
          <a:ext cx="2410994" cy="2941852"/>
        </a:xfrm>
        <a:prstGeom prst="rect">
          <a:avLst/>
        </a:prstGeom>
        <a:solidFill>
          <a:schemeClr val="accent1">
            <a:shade val="80000"/>
            <a:hueOff val="0"/>
            <a:satOff val="0"/>
            <a:lumOff val="0"/>
            <a:alphaOff val="0"/>
          </a:schemeClr>
        </a:solidFill>
        <a:ln w="9525" cap="flat" cmpd="sng" algn="ctr">
          <a:solidFill>
            <a:schemeClr val="accent1">
              <a:shade val="80000"/>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42158" tIns="0" rIns="242158" bIns="330200" numCol="1" spcCol="1270" anchor="t" anchorCtr="0">
          <a:noAutofit/>
        </a:bodyPr>
        <a:lstStyle/>
        <a:p>
          <a:pPr marL="0" lvl="0" indent="0" algn="l" defTabSz="1155700">
            <a:lnSpc>
              <a:spcPct val="90000"/>
            </a:lnSpc>
            <a:spcBef>
              <a:spcPct val="0"/>
            </a:spcBef>
            <a:spcAft>
              <a:spcPct val="35000"/>
            </a:spcAft>
            <a:buNone/>
          </a:pPr>
          <a:r>
            <a:rPr lang="en-US" sz="2600" kern="1200" baseline="0" dirty="0"/>
            <a:t>4-H project club</a:t>
          </a:r>
          <a:endParaRPr lang="en-US" sz="2600" kern="1200" dirty="0"/>
        </a:p>
      </dsp:txBody>
      <dsp:txXfrm>
        <a:off x="20477" y="1361577"/>
        <a:ext cx="2410994" cy="1765111"/>
      </dsp:txXfrm>
    </dsp:sp>
    <dsp:sp modelId="{197CF0A4-F108-467A-A04F-46825CF95A2C}">
      <dsp:nvSpPr>
        <dsp:cNvPr id="0" name=""/>
        <dsp:cNvSpPr/>
      </dsp:nvSpPr>
      <dsp:spPr>
        <a:xfrm>
          <a:off x="203" y="184836"/>
          <a:ext cx="2451543" cy="1176740"/>
        </a:xfrm>
        <a:prstGeom prst="rect">
          <a:avLst/>
        </a:prstGeom>
        <a:noFill/>
        <a:ln w="9525" cap="flat" cmpd="sng" algn="ctr">
          <a:noFill/>
          <a:prstDash val="solid"/>
        </a:ln>
        <a:effectLst/>
        <a:sp3d/>
      </dsp:spPr>
      <dsp:style>
        <a:lnRef idx="1">
          <a:scrgbClr r="0" g="0" b="0"/>
        </a:lnRef>
        <a:fillRef idx="2">
          <a:scrgbClr r="0" g="0" b="0"/>
        </a:fillRef>
        <a:effectRef idx="1">
          <a:scrgbClr r="0" g="0" b="0"/>
        </a:effectRef>
        <a:fontRef idx="minor">
          <a:schemeClr val="dk1"/>
        </a:fontRef>
      </dsp:style>
      <dsp:txBody>
        <a:bodyPr spcFirstLastPara="0" vert="horz" wrap="square" lIns="242158" tIns="165100" rIns="242158" bIns="165100" numCol="1" spcCol="1270" anchor="ctr" anchorCtr="0">
          <a:noAutofit/>
        </a:bodyPr>
        <a:lstStyle/>
        <a:p>
          <a:pPr marL="0" lvl="0" indent="0" algn="l" defTabSz="2667000">
            <a:lnSpc>
              <a:spcPct val="90000"/>
            </a:lnSpc>
            <a:spcBef>
              <a:spcPct val="0"/>
            </a:spcBef>
            <a:spcAft>
              <a:spcPct val="35000"/>
            </a:spcAft>
            <a:buNone/>
          </a:pPr>
          <a:r>
            <a:rPr lang="en-US" sz="6000" kern="1200" dirty="0"/>
            <a:t>1</a:t>
          </a:r>
        </a:p>
      </dsp:txBody>
      <dsp:txXfrm>
        <a:off x="203" y="184836"/>
        <a:ext cx="2451543" cy="1176740"/>
      </dsp:txXfrm>
    </dsp:sp>
    <dsp:sp modelId="{76E16EE4-4442-4B41-8B33-CAD0437B9C17}">
      <dsp:nvSpPr>
        <dsp:cNvPr id="0" name=""/>
        <dsp:cNvSpPr/>
      </dsp:nvSpPr>
      <dsp:spPr>
        <a:xfrm>
          <a:off x="2647869" y="184836"/>
          <a:ext cx="2451543" cy="2941852"/>
        </a:xfrm>
        <a:prstGeom prst="rect">
          <a:avLst/>
        </a:prstGeom>
        <a:solidFill>
          <a:schemeClr val="accent1">
            <a:shade val="80000"/>
            <a:hueOff val="5820"/>
            <a:satOff val="-16034"/>
            <a:lumOff val="11787"/>
            <a:alphaOff val="0"/>
          </a:schemeClr>
        </a:solidFill>
        <a:ln w="9525" cap="flat" cmpd="sng" algn="ctr">
          <a:solidFill>
            <a:schemeClr val="accent1">
              <a:shade val="80000"/>
              <a:hueOff val="5820"/>
              <a:satOff val="-16034"/>
              <a:lumOff val="11787"/>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42158" tIns="0" rIns="242158" bIns="330200" numCol="1" spcCol="1270" anchor="t" anchorCtr="0">
          <a:noAutofit/>
        </a:bodyPr>
        <a:lstStyle/>
        <a:p>
          <a:pPr marL="0" lvl="0" indent="0" algn="l" defTabSz="1155700">
            <a:lnSpc>
              <a:spcPct val="90000"/>
            </a:lnSpc>
            <a:spcBef>
              <a:spcPct val="0"/>
            </a:spcBef>
            <a:spcAft>
              <a:spcPct val="35000"/>
            </a:spcAft>
            <a:buNone/>
          </a:pPr>
          <a:r>
            <a:rPr lang="en-US" sz="2600" kern="1200" baseline="0" dirty="0"/>
            <a:t>Donate your time to quilt</a:t>
          </a:r>
          <a:endParaRPr lang="en-US" sz="2600" kern="1200" dirty="0"/>
        </a:p>
      </dsp:txBody>
      <dsp:txXfrm>
        <a:off x="2647869" y="1361577"/>
        <a:ext cx="2451543" cy="1765111"/>
      </dsp:txXfrm>
    </dsp:sp>
    <dsp:sp modelId="{B5876791-F956-44F5-837E-07A93DE4AA0F}">
      <dsp:nvSpPr>
        <dsp:cNvPr id="0" name=""/>
        <dsp:cNvSpPr/>
      </dsp:nvSpPr>
      <dsp:spPr>
        <a:xfrm>
          <a:off x="2647869" y="184836"/>
          <a:ext cx="2451543" cy="1176740"/>
        </a:xfrm>
        <a:prstGeom prst="rect">
          <a:avLst/>
        </a:prstGeom>
        <a:noFill/>
        <a:ln w="9525" cap="flat" cmpd="sng" algn="ctr">
          <a:noFill/>
          <a:prstDash val="solid"/>
        </a:ln>
        <a:effectLst/>
        <a:sp3d/>
      </dsp:spPr>
      <dsp:style>
        <a:lnRef idx="1">
          <a:scrgbClr r="0" g="0" b="0"/>
        </a:lnRef>
        <a:fillRef idx="2">
          <a:scrgbClr r="0" g="0" b="0"/>
        </a:fillRef>
        <a:effectRef idx="1">
          <a:scrgbClr r="0" g="0" b="0"/>
        </a:effectRef>
        <a:fontRef idx="minor">
          <a:schemeClr val="dk1"/>
        </a:fontRef>
      </dsp:style>
      <dsp:txBody>
        <a:bodyPr spcFirstLastPara="0" vert="horz" wrap="square" lIns="242158" tIns="165100" rIns="242158" bIns="165100" numCol="1" spcCol="1270" anchor="ctr" anchorCtr="0">
          <a:noAutofit/>
        </a:bodyPr>
        <a:lstStyle/>
        <a:p>
          <a:pPr marL="0" lvl="0" indent="0" algn="l" defTabSz="2667000">
            <a:lnSpc>
              <a:spcPct val="90000"/>
            </a:lnSpc>
            <a:spcBef>
              <a:spcPct val="0"/>
            </a:spcBef>
            <a:spcAft>
              <a:spcPct val="35000"/>
            </a:spcAft>
            <a:buNone/>
          </a:pPr>
          <a:r>
            <a:rPr lang="en-US" sz="6000" kern="1200" dirty="0"/>
            <a:t>2</a:t>
          </a:r>
        </a:p>
      </dsp:txBody>
      <dsp:txXfrm>
        <a:off x="2647869" y="184836"/>
        <a:ext cx="2451543" cy="1176740"/>
      </dsp:txXfrm>
    </dsp:sp>
    <dsp:sp modelId="{06922D3B-A684-4CD6-B8B1-B29BFED7759B}">
      <dsp:nvSpPr>
        <dsp:cNvPr id="0" name=""/>
        <dsp:cNvSpPr/>
      </dsp:nvSpPr>
      <dsp:spPr>
        <a:xfrm>
          <a:off x="5295536" y="184836"/>
          <a:ext cx="2451543" cy="2941852"/>
        </a:xfrm>
        <a:prstGeom prst="rect">
          <a:avLst/>
        </a:prstGeom>
        <a:solidFill>
          <a:schemeClr val="accent1">
            <a:shade val="80000"/>
            <a:hueOff val="11639"/>
            <a:satOff val="-32068"/>
            <a:lumOff val="23574"/>
            <a:alphaOff val="0"/>
          </a:schemeClr>
        </a:solidFill>
        <a:ln w="9525" cap="flat" cmpd="sng" algn="ctr">
          <a:solidFill>
            <a:schemeClr val="accent1">
              <a:shade val="80000"/>
              <a:hueOff val="11639"/>
              <a:satOff val="-32068"/>
              <a:lumOff val="23574"/>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42158" tIns="0" rIns="242158" bIns="330200" numCol="1" spcCol="1270" anchor="t" anchorCtr="0">
          <a:noAutofit/>
        </a:bodyPr>
        <a:lstStyle/>
        <a:p>
          <a:pPr marL="0" lvl="0" indent="0" algn="l" defTabSz="1155700">
            <a:lnSpc>
              <a:spcPct val="90000"/>
            </a:lnSpc>
            <a:spcBef>
              <a:spcPct val="0"/>
            </a:spcBef>
            <a:spcAft>
              <a:spcPct val="35000"/>
            </a:spcAft>
            <a:buNone/>
          </a:pPr>
          <a:r>
            <a:rPr lang="en-US" sz="2600" kern="1200" baseline="0" dirty="0"/>
            <a:t>Presentation ceremonies</a:t>
          </a:r>
          <a:endParaRPr lang="en-US" sz="2600" kern="1200" dirty="0"/>
        </a:p>
      </dsp:txBody>
      <dsp:txXfrm>
        <a:off x="5295536" y="1361577"/>
        <a:ext cx="2451543" cy="1765111"/>
      </dsp:txXfrm>
    </dsp:sp>
    <dsp:sp modelId="{98A71E34-590E-45B1-8DA9-0FB549DDE5A6}">
      <dsp:nvSpPr>
        <dsp:cNvPr id="0" name=""/>
        <dsp:cNvSpPr/>
      </dsp:nvSpPr>
      <dsp:spPr>
        <a:xfrm>
          <a:off x="5295536" y="184836"/>
          <a:ext cx="2451543" cy="1176740"/>
        </a:xfrm>
        <a:prstGeom prst="rect">
          <a:avLst/>
        </a:prstGeom>
        <a:noFill/>
        <a:ln w="9525" cap="flat" cmpd="sng" algn="ctr">
          <a:noFill/>
          <a:prstDash val="solid"/>
        </a:ln>
        <a:effectLst/>
        <a:sp3d/>
      </dsp:spPr>
      <dsp:style>
        <a:lnRef idx="1">
          <a:scrgbClr r="0" g="0" b="0"/>
        </a:lnRef>
        <a:fillRef idx="2">
          <a:scrgbClr r="0" g="0" b="0"/>
        </a:fillRef>
        <a:effectRef idx="1">
          <a:scrgbClr r="0" g="0" b="0"/>
        </a:effectRef>
        <a:fontRef idx="minor">
          <a:schemeClr val="dk1"/>
        </a:fontRef>
      </dsp:style>
      <dsp:txBody>
        <a:bodyPr spcFirstLastPara="0" vert="horz" wrap="square" lIns="242158" tIns="165100" rIns="242158" bIns="165100" numCol="1" spcCol="1270" anchor="ctr" anchorCtr="0">
          <a:noAutofit/>
        </a:bodyPr>
        <a:lstStyle/>
        <a:p>
          <a:pPr marL="0" lvl="0" indent="0" algn="l" defTabSz="2667000">
            <a:lnSpc>
              <a:spcPct val="90000"/>
            </a:lnSpc>
            <a:spcBef>
              <a:spcPct val="0"/>
            </a:spcBef>
            <a:spcAft>
              <a:spcPct val="35000"/>
            </a:spcAft>
            <a:buNone/>
          </a:pPr>
          <a:r>
            <a:rPr lang="en-US" sz="6000" kern="1200" dirty="0"/>
            <a:t>3</a:t>
          </a:r>
        </a:p>
      </dsp:txBody>
      <dsp:txXfrm>
        <a:off x="5295536" y="184836"/>
        <a:ext cx="2451543" cy="1176740"/>
      </dsp:txXfrm>
    </dsp:sp>
    <dsp:sp modelId="{7FCEC29F-91CE-4FC6-ACD6-21771D3C74DE}">
      <dsp:nvSpPr>
        <dsp:cNvPr id="0" name=""/>
        <dsp:cNvSpPr/>
      </dsp:nvSpPr>
      <dsp:spPr>
        <a:xfrm>
          <a:off x="7943203" y="184836"/>
          <a:ext cx="2451543" cy="2941852"/>
        </a:xfrm>
        <a:prstGeom prst="rect">
          <a:avLst/>
        </a:prstGeom>
        <a:solidFill>
          <a:schemeClr val="accent1">
            <a:shade val="80000"/>
            <a:hueOff val="17459"/>
            <a:satOff val="-48102"/>
            <a:lumOff val="35361"/>
            <a:alphaOff val="0"/>
          </a:schemeClr>
        </a:solidFill>
        <a:ln w="9525" cap="flat" cmpd="sng" algn="ctr">
          <a:solidFill>
            <a:schemeClr val="accent1">
              <a:shade val="80000"/>
              <a:hueOff val="17459"/>
              <a:satOff val="-48102"/>
              <a:lumOff val="35361"/>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42158" tIns="0" rIns="242158" bIns="330200" numCol="1" spcCol="1270" anchor="t" anchorCtr="0">
          <a:noAutofit/>
        </a:bodyPr>
        <a:lstStyle/>
        <a:p>
          <a:pPr marL="0" lvl="0" indent="0" algn="l" defTabSz="1155700">
            <a:lnSpc>
              <a:spcPct val="90000"/>
            </a:lnSpc>
            <a:spcBef>
              <a:spcPct val="0"/>
            </a:spcBef>
            <a:spcAft>
              <a:spcPct val="35000"/>
            </a:spcAft>
            <a:buNone/>
          </a:pPr>
          <a:r>
            <a:rPr lang="en-US" sz="2600" kern="1200" baseline="0" dirty="0"/>
            <a:t>Sponsor a quilt $150</a:t>
          </a:r>
          <a:endParaRPr lang="en-US" sz="2600" kern="1200" dirty="0"/>
        </a:p>
      </dsp:txBody>
      <dsp:txXfrm>
        <a:off x="7943203" y="1361577"/>
        <a:ext cx="2451543" cy="1765111"/>
      </dsp:txXfrm>
    </dsp:sp>
    <dsp:sp modelId="{5D9C97AE-9077-492E-BBDE-F9007AE195BD}">
      <dsp:nvSpPr>
        <dsp:cNvPr id="0" name=""/>
        <dsp:cNvSpPr/>
      </dsp:nvSpPr>
      <dsp:spPr>
        <a:xfrm>
          <a:off x="7943203" y="184836"/>
          <a:ext cx="2451543" cy="1176740"/>
        </a:xfrm>
        <a:prstGeom prst="rect">
          <a:avLst/>
        </a:prstGeom>
        <a:noFill/>
        <a:ln w="9525" cap="flat" cmpd="sng" algn="ctr">
          <a:noFill/>
          <a:prstDash val="solid"/>
        </a:ln>
        <a:effectLst/>
        <a:sp3d/>
      </dsp:spPr>
      <dsp:style>
        <a:lnRef idx="1">
          <a:scrgbClr r="0" g="0" b="0"/>
        </a:lnRef>
        <a:fillRef idx="2">
          <a:scrgbClr r="0" g="0" b="0"/>
        </a:fillRef>
        <a:effectRef idx="1">
          <a:scrgbClr r="0" g="0" b="0"/>
        </a:effectRef>
        <a:fontRef idx="minor">
          <a:schemeClr val="dk1"/>
        </a:fontRef>
      </dsp:style>
      <dsp:txBody>
        <a:bodyPr spcFirstLastPara="0" vert="horz" wrap="square" lIns="242158" tIns="165100" rIns="242158" bIns="165100" numCol="1" spcCol="1270" anchor="ctr" anchorCtr="0">
          <a:noAutofit/>
        </a:bodyPr>
        <a:lstStyle/>
        <a:p>
          <a:pPr marL="0" lvl="0" indent="0" algn="l" defTabSz="2667000">
            <a:lnSpc>
              <a:spcPct val="90000"/>
            </a:lnSpc>
            <a:spcBef>
              <a:spcPct val="0"/>
            </a:spcBef>
            <a:spcAft>
              <a:spcPct val="35000"/>
            </a:spcAft>
            <a:buNone/>
          </a:pPr>
          <a:r>
            <a:rPr lang="en-US" sz="6000" kern="1200" dirty="0"/>
            <a:t>4</a:t>
          </a:r>
        </a:p>
      </dsp:txBody>
      <dsp:txXfrm>
        <a:off x="7943203" y="184836"/>
        <a:ext cx="2451543" cy="1176740"/>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BD054B8-2AE1-4A32-AF3F-95F68CA6D96F}" type="datetimeFigureOut">
              <a:rPr lang="en-US" smtClean="0"/>
              <a:t>10/14/2024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7E1D050-419F-4080-A020-E1014D709ABE}" type="slidenum">
              <a:rPr lang="en-US" smtClean="0"/>
              <a:t>‹#›</a:t>
            </a:fld>
            <a:endParaRPr lang="en-US"/>
          </a:p>
        </p:txBody>
      </p:sp>
    </p:spTree>
    <p:extLst>
      <p:ext uri="{BB962C8B-B14F-4D97-AF65-F5344CB8AC3E}">
        <p14:creationId xmlns:p14="http://schemas.microsoft.com/office/powerpoint/2010/main" val="4287298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lnSpc>
                <a:spcPct val="100000"/>
              </a:lnSpc>
              <a:spcBef>
                <a:spcPts val="0"/>
              </a:spcBef>
              <a:spcAft>
                <a:spcPts val="600"/>
              </a:spcAft>
              <a:buFont typeface="Arial" panose="020B0604020202020204" pitchFamily="34" charset="0"/>
              <a:buChar char="•"/>
            </a:pPr>
            <a:r>
              <a:rPr lang="en-US" sz="1400" dirty="0"/>
              <a:t>Stand up if you served in any branch of the military.  </a:t>
            </a:r>
          </a:p>
          <a:p>
            <a:pPr marL="291179" indent="-291179">
              <a:lnSpc>
                <a:spcPct val="100000"/>
              </a:lnSpc>
              <a:spcBef>
                <a:spcPts val="0"/>
              </a:spcBef>
              <a:spcAft>
                <a:spcPts val="600"/>
              </a:spcAft>
              <a:buFont typeface="Arial" panose="020B0604020202020204" pitchFamily="34" charset="0"/>
              <a:buChar char="•"/>
            </a:pPr>
            <a:r>
              <a:rPr lang="en-US" sz="1400" dirty="0"/>
              <a:t>Stand up if you have any family member that has served in the military.</a:t>
            </a:r>
          </a:p>
          <a:p>
            <a:pPr marL="291179" indent="-291179">
              <a:lnSpc>
                <a:spcPct val="100000"/>
              </a:lnSpc>
              <a:spcBef>
                <a:spcPts val="0"/>
              </a:spcBef>
              <a:spcAft>
                <a:spcPts val="600"/>
              </a:spcAft>
              <a:buFont typeface="Arial" panose="020B0604020202020204" pitchFamily="34" charset="0"/>
              <a:buChar char="•"/>
            </a:pPr>
            <a:r>
              <a:rPr lang="en-US" sz="1400" dirty="0"/>
              <a:t>I would like us to recognize you if you have served for your service</a:t>
            </a:r>
          </a:p>
          <a:p>
            <a:pPr marL="291179" indent="-291179">
              <a:lnSpc>
                <a:spcPct val="100000"/>
              </a:lnSpc>
              <a:spcBef>
                <a:spcPts val="0"/>
              </a:spcBef>
              <a:spcAft>
                <a:spcPts val="600"/>
              </a:spcAft>
              <a:buFont typeface="Arial" panose="020B0604020202020204" pitchFamily="34" charset="0"/>
              <a:buChar char="•"/>
            </a:pPr>
            <a:r>
              <a:rPr lang="en-US" sz="1400" dirty="0"/>
              <a:t>And if you served and have a family member who served, to recognize you for your sacrifice you made to ensure our countries freedoms.  Thank you!</a:t>
            </a:r>
          </a:p>
          <a:p>
            <a:pPr marL="291179" indent="-291179">
              <a:lnSpc>
                <a:spcPct val="100000"/>
              </a:lnSpc>
              <a:spcBef>
                <a:spcPts val="0"/>
              </a:spcBef>
              <a:spcAft>
                <a:spcPts val="600"/>
              </a:spcAft>
              <a:buFont typeface="Arial" panose="020B0604020202020204" pitchFamily="34" charset="0"/>
              <a:buChar char="•"/>
            </a:pPr>
            <a:endParaRPr lang="en-US" sz="1400" dirty="0"/>
          </a:p>
          <a:p>
            <a:pPr>
              <a:lnSpc>
                <a:spcPct val="100000"/>
              </a:lnSpc>
              <a:spcBef>
                <a:spcPts val="0"/>
              </a:spcBef>
              <a:spcAft>
                <a:spcPts val="600"/>
              </a:spcAft>
            </a:pPr>
            <a:r>
              <a:rPr lang="en-US" sz="1400" dirty="0"/>
              <a:t>Today I want to share with you a new community service project that the 4-H textiles project will be kicking off at the end of February.  The program is called Quilts of Valor.</a:t>
            </a:r>
          </a:p>
          <a:p>
            <a:pPr>
              <a:lnSpc>
                <a:spcPct val="100000"/>
              </a:lnSpc>
              <a:spcBef>
                <a:spcPts val="0"/>
              </a:spcBef>
              <a:spcAft>
                <a:spcPts val="600"/>
              </a:spcAft>
            </a:pPr>
            <a:endParaRPr lang="en-US" sz="1400" dirty="0"/>
          </a:p>
          <a:p>
            <a:pPr>
              <a:lnSpc>
                <a:spcPct val="100000"/>
              </a:lnSpc>
              <a:spcBef>
                <a:spcPts val="0"/>
              </a:spcBef>
              <a:spcAft>
                <a:spcPts val="600"/>
              </a:spcAft>
            </a:pPr>
            <a:r>
              <a:rPr lang="en-US" sz="1400" dirty="0"/>
              <a:t>Click</a:t>
            </a:r>
          </a:p>
          <a:p>
            <a:endParaRPr lang="en-US" sz="1400" dirty="0"/>
          </a:p>
        </p:txBody>
      </p:sp>
      <p:sp>
        <p:nvSpPr>
          <p:cNvPr id="4" name="Slide Number Placeholder 3"/>
          <p:cNvSpPr>
            <a:spLocks noGrp="1"/>
          </p:cNvSpPr>
          <p:nvPr>
            <p:ph type="sldNum" sz="quarter" idx="10"/>
          </p:nvPr>
        </p:nvSpPr>
        <p:spPr/>
        <p:txBody>
          <a:bodyPr/>
          <a:lstStyle/>
          <a:p>
            <a:fld id="{07E1D050-419F-4080-A020-E1014D709ABE}" type="slidenum">
              <a:rPr lang="en-US" smtClean="0"/>
              <a:t>1</a:t>
            </a:fld>
            <a:endParaRPr lang="en-US"/>
          </a:p>
        </p:txBody>
      </p:sp>
    </p:spTree>
    <p:extLst>
      <p:ext uri="{BB962C8B-B14F-4D97-AF65-F5344CB8AC3E}">
        <p14:creationId xmlns:p14="http://schemas.microsoft.com/office/powerpoint/2010/main" val="527321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E1D050-419F-4080-A020-E1014D709ABE}" type="slidenum">
              <a:rPr lang="en-US" smtClean="0"/>
              <a:t>10</a:t>
            </a:fld>
            <a:endParaRPr lang="en-US"/>
          </a:p>
        </p:txBody>
      </p:sp>
    </p:spTree>
    <p:extLst>
      <p:ext uri="{BB962C8B-B14F-4D97-AF65-F5344CB8AC3E}">
        <p14:creationId xmlns:p14="http://schemas.microsoft.com/office/powerpoint/2010/main" val="240024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E1D050-419F-4080-A020-E1014D709ABE}" type="slidenum">
              <a:rPr lang="en-US" smtClean="0"/>
              <a:t>11</a:t>
            </a:fld>
            <a:endParaRPr lang="en-US"/>
          </a:p>
        </p:txBody>
      </p:sp>
    </p:spTree>
    <p:extLst>
      <p:ext uri="{BB962C8B-B14F-4D97-AF65-F5344CB8AC3E}">
        <p14:creationId xmlns:p14="http://schemas.microsoft.com/office/powerpoint/2010/main" val="1620286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E1D050-419F-4080-A020-E1014D709ABE}" type="slidenum">
              <a:rPr lang="en-US" smtClean="0"/>
              <a:t>12</a:t>
            </a:fld>
            <a:endParaRPr lang="en-US"/>
          </a:p>
        </p:txBody>
      </p:sp>
    </p:spTree>
    <p:extLst>
      <p:ext uri="{BB962C8B-B14F-4D97-AF65-F5344CB8AC3E}">
        <p14:creationId xmlns:p14="http://schemas.microsoft.com/office/powerpoint/2010/main" val="696373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E1D050-419F-4080-A020-E1014D709ABE}" type="slidenum">
              <a:rPr lang="en-US" smtClean="0"/>
              <a:t>13</a:t>
            </a:fld>
            <a:endParaRPr lang="en-US"/>
          </a:p>
        </p:txBody>
      </p:sp>
    </p:spTree>
    <p:extLst>
      <p:ext uri="{BB962C8B-B14F-4D97-AF65-F5344CB8AC3E}">
        <p14:creationId xmlns:p14="http://schemas.microsoft.com/office/powerpoint/2010/main" val="2293695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E1D050-419F-4080-A020-E1014D709ABE}" type="slidenum">
              <a:rPr lang="en-US" smtClean="0"/>
              <a:t>14</a:t>
            </a:fld>
            <a:endParaRPr lang="en-US"/>
          </a:p>
        </p:txBody>
      </p:sp>
    </p:spTree>
    <p:extLst>
      <p:ext uri="{BB962C8B-B14F-4D97-AF65-F5344CB8AC3E}">
        <p14:creationId xmlns:p14="http://schemas.microsoft.com/office/powerpoint/2010/main" val="883808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E1D050-419F-4080-A020-E1014D709ABE}" type="slidenum">
              <a:rPr lang="en-US" smtClean="0"/>
              <a:t>15</a:t>
            </a:fld>
            <a:endParaRPr lang="en-US"/>
          </a:p>
        </p:txBody>
      </p:sp>
    </p:spTree>
    <p:extLst>
      <p:ext uri="{BB962C8B-B14F-4D97-AF65-F5344CB8AC3E}">
        <p14:creationId xmlns:p14="http://schemas.microsoft.com/office/powerpoint/2010/main" val="773251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E1D050-419F-4080-A020-E1014D709ABE}" type="slidenum">
              <a:rPr lang="en-US" smtClean="0"/>
              <a:t>16</a:t>
            </a:fld>
            <a:endParaRPr lang="en-US"/>
          </a:p>
        </p:txBody>
      </p:sp>
    </p:spTree>
    <p:extLst>
      <p:ext uri="{BB962C8B-B14F-4D97-AF65-F5344CB8AC3E}">
        <p14:creationId xmlns:p14="http://schemas.microsoft.com/office/powerpoint/2010/main" val="965456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E1D050-419F-4080-A020-E1014D709ABE}" type="slidenum">
              <a:rPr lang="en-US" smtClean="0"/>
              <a:t>17</a:t>
            </a:fld>
            <a:endParaRPr lang="en-US"/>
          </a:p>
        </p:txBody>
      </p:sp>
    </p:spTree>
    <p:extLst>
      <p:ext uri="{BB962C8B-B14F-4D97-AF65-F5344CB8AC3E}">
        <p14:creationId xmlns:p14="http://schemas.microsoft.com/office/powerpoint/2010/main" val="2380321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E1D050-419F-4080-A020-E1014D709ABE}" type="slidenum">
              <a:rPr lang="en-US" smtClean="0"/>
              <a:t>18</a:t>
            </a:fld>
            <a:endParaRPr lang="en-US"/>
          </a:p>
        </p:txBody>
      </p:sp>
    </p:spTree>
    <p:extLst>
      <p:ext uri="{BB962C8B-B14F-4D97-AF65-F5344CB8AC3E}">
        <p14:creationId xmlns:p14="http://schemas.microsoft.com/office/powerpoint/2010/main" val="312330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E1D050-419F-4080-A020-E1014D709ABE}" type="slidenum">
              <a:rPr lang="en-US" smtClean="0"/>
              <a:t>19</a:t>
            </a:fld>
            <a:endParaRPr lang="en-US"/>
          </a:p>
        </p:txBody>
      </p:sp>
    </p:spTree>
    <p:extLst>
      <p:ext uri="{BB962C8B-B14F-4D97-AF65-F5344CB8AC3E}">
        <p14:creationId xmlns:p14="http://schemas.microsoft.com/office/powerpoint/2010/main" val="3623384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07E1D050-419F-4080-A020-E1014D709ABE}" type="slidenum">
              <a:rPr lang="en-US" smtClean="0"/>
              <a:t>2</a:t>
            </a:fld>
            <a:endParaRPr lang="en-US"/>
          </a:p>
        </p:txBody>
      </p:sp>
    </p:spTree>
    <p:extLst>
      <p:ext uri="{BB962C8B-B14F-4D97-AF65-F5344CB8AC3E}">
        <p14:creationId xmlns:p14="http://schemas.microsoft.com/office/powerpoint/2010/main" val="3148083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E1D050-419F-4080-A020-E1014D709ABE}" type="slidenum">
              <a:rPr lang="en-US" smtClean="0"/>
              <a:t>20</a:t>
            </a:fld>
            <a:endParaRPr lang="en-US"/>
          </a:p>
        </p:txBody>
      </p:sp>
    </p:spTree>
    <p:extLst>
      <p:ext uri="{BB962C8B-B14F-4D97-AF65-F5344CB8AC3E}">
        <p14:creationId xmlns:p14="http://schemas.microsoft.com/office/powerpoint/2010/main" val="1013842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E1D050-419F-4080-A020-E1014D709ABE}" type="slidenum">
              <a:rPr lang="en-US" smtClean="0"/>
              <a:t>21</a:t>
            </a:fld>
            <a:endParaRPr lang="en-US"/>
          </a:p>
        </p:txBody>
      </p:sp>
    </p:spTree>
    <p:extLst>
      <p:ext uri="{BB962C8B-B14F-4D97-AF65-F5344CB8AC3E}">
        <p14:creationId xmlns:p14="http://schemas.microsoft.com/office/powerpoint/2010/main" val="942463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07E1D050-419F-4080-A020-E1014D709ABE}" type="slidenum">
              <a:rPr lang="en-US" smtClean="0"/>
              <a:t>22</a:t>
            </a:fld>
            <a:endParaRPr lang="en-US"/>
          </a:p>
        </p:txBody>
      </p:sp>
    </p:spTree>
    <p:extLst>
      <p:ext uri="{BB962C8B-B14F-4D97-AF65-F5344CB8AC3E}">
        <p14:creationId xmlns:p14="http://schemas.microsoft.com/office/powerpoint/2010/main" val="440575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07E1D050-419F-4080-A020-E1014D709ABE}" type="slidenum">
              <a:rPr lang="en-US" smtClean="0"/>
              <a:t>3</a:t>
            </a:fld>
            <a:endParaRPr lang="en-US"/>
          </a:p>
        </p:txBody>
      </p:sp>
    </p:spTree>
    <p:extLst>
      <p:ext uri="{BB962C8B-B14F-4D97-AF65-F5344CB8AC3E}">
        <p14:creationId xmlns:p14="http://schemas.microsoft.com/office/powerpoint/2010/main" val="2691085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E1D050-419F-4080-A020-E1014D709ABE}" type="slidenum">
              <a:rPr lang="en-US" smtClean="0"/>
              <a:t>4</a:t>
            </a:fld>
            <a:endParaRPr lang="en-US"/>
          </a:p>
        </p:txBody>
      </p:sp>
    </p:spTree>
    <p:extLst>
      <p:ext uri="{BB962C8B-B14F-4D97-AF65-F5344CB8AC3E}">
        <p14:creationId xmlns:p14="http://schemas.microsoft.com/office/powerpoint/2010/main" val="3820657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07E1D050-419F-4080-A020-E1014D709ABE}" type="slidenum">
              <a:rPr lang="en-US" smtClean="0"/>
              <a:t>5</a:t>
            </a:fld>
            <a:endParaRPr lang="en-US"/>
          </a:p>
        </p:txBody>
      </p:sp>
    </p:spTree>
    <p:extLst>
      <p:ext uri="{BB962C8B-B14F-4D97-AF65-F5344CB8AC3E}">
        <p14:creationId xmlns:p14="http://schemas.microsoft.com/office/powerpoint/2010/main" val="1620610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E1D050-419F-4080-A020-E1014D709ABE}" type="slidenum">
              <a:rPr lang="en-US" smtClean="0"/>
              <a:t>6</a:t>
            </a:fld>
            <a:endParaRPr lang="en-US"/>
          </a:p>
        </p:txBody>
      </p:sp>
    </p:spTree>
    <p:extLst>
      <p:ext uri="{BB962C8B-B14F-4D97-AF65-F5344CB8AC3E}">
        <p14:creationId xmlns:p14="http://schemas.microsoft.com/office/powerpoint/2010/main" val="502258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E1D050-419F-4080-A020-E1014D709ABE}" type="slidenum">
              <a:rPr lang="en-US" smtClean="0"/>
              <a:t>7</a:t>
            </a:fld>
            <a:endParaRPr lang="en-US"/>
          </a:p>
        </p:txBody>
      </p:sp>
    </p:spTree>
    <p:extLst>
      <p:ext uri="{BB962C8B-B14F-4D97-AF65-F5344CB8AC3E}">
        <p14:creationId xmlns:p14="http://schemas.microsoft.com/office/powerpoint/2010/main" val="4169028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E1D050-419F-4080-A020-E1014D709ABE}" type="slidenum">
              <a:rPr lang="en-US" smtClean="0"/>
              <a:t>8</a:t>
            </a:fld>
            <a:endParaRPr lang="en-US"/>
          </a:p>
        </p:txBody>
      </p:sp>
    </p:spTree>
    <p:extLst>
      <p:ext uri="{BB962C8B-B14F-4D97-AF65-F5344CB8AC3E}">
        <p14:creationId xmlns:p14="http://schemas.microsoft.com/office/powerpoint/2010/main" val="3620753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E1D050-419F-4080-A020-E1014D709ABE}" type="slidenum">
              <a:rPr lang="en-US" smtClean="0"/>
              <a:t>9</a:t>
            </a:fld>
            <a:endParaRPr lang="en-US"/>
          </a:p>
        </p:txBody>
      </p:sp>
    </p:spTree>
    <p:extLst>
      <p:ext uri="{BB962C8B-B14F-4D97-AF65-F5344CB8AC3E}">
        <p14:creationId xmlns:p14="http://schemas.microsoft.com/office/powerpoint/2010/main" val="790392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10/14/2024</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10/14/2024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10/14/2024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10/14/2024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10/14/2024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10/14/2024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10/14/2024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10/14/2024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10/14/2024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10/14/2024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10/14/2024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10/14/2024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10/14/2024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10/14/2024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10/14/2024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10/14/2024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10/14/2024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10/14/2024</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hyperlink" Target="https://www.knopnews2.com/2021/04/09/quilts-of-valo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diagramColors" Target="../diagrams/colors1.xml"/><Relationship Id="rId12"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23.jpg"/><Relationship Id="rId5" Type="http://schemas.openxmlformats.org/officeDocument/2006/relationships/diagramLayout" Target="../diagrams/layout1.xml"/><Relationship Id="rId10" Type="http://schemas.openxmlformats.org/officeDocument/2006/relationships/image" Target="../media/image22.jpg"/><Relationship Id="rId4" Type="http://schemas.openxmlformats.org/officeDocument/2006/relationships/diagramData" Target="../diagrams/data1.xml"/><Relationship Id="rId9"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mailto:jlmcswain@ag.tamu.edu" TargetMode="Externa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30E4D-A7CA-48A7-883B-53908DE48022}"/>
              </a:ext>
            </a:extLst>
          </p:cNvPr>
          <p:cNvSpPr>
            <a:spLocks noGrp="1"/>
          </p:cNvSpPr>
          <p:nvPr>
            <p:ph type="ctrTitle"/>
          </p:nvPr>
        </p:nvSpPr>
        <p:spPr>
          <a:xfrm rot="21420000">
            <a:off x="712317" y="788520"/>
            <a:ext cx="9755187" cy="1647243"/>
          </a:xfrm>
        </p:spPr>
        <p:txBody>
          <a:bodyPr>
            <a:normAutofit fontScale="90000"/>
          </a:bodyPr>
          <a:lstStyle/>
          <a:p>
            <a:r>
              <a:rPr lang="en-US" sz="4400" dirty="0"/>
              <a:t>Texas 4-H</a:t>
            </a:r>
            <a:br>
              <a:rPr lang="en-US" sz="4400" dirty="0"/>
            </a:br>
            <a:r>
              <a:rPr lang="en-US" sz="4400" dirty="0"/>
              <a:t>Under Our Wings: </a:t>
            </a:r>
            <a:br>
              <a:rPr lang="en-US" sz="4400" dirty="0"/>
            </a:br>
            <a:r>
              <a:rPr lang="en-US" sz="4400" dirty="0"/>
              <a:t>Quilts of Valor Program</a:t>
            </a:r>
          </a:p>
        </p:txBody>
      </p:sp>
      <p:sp>
        <p:nvSpPr>
          <p:cNvPr id="3" name="Subtitle 2">
            <a:extLst>
              <a:ext uri="{FF2B5EF4-FFF2-40B4-BE49-F238E27FC236}">
                <a16:creationId xmlns:a16="http://schemas.microsoft.com/office/drawing/2014/main" id="{6ABECFA7-5BC6-4FF3-B3CB-0A355447DBEA}"/>
              </a:ext>
            </a:extLst>
          </p:cNvPr>
          <p:cNvSpPr>
            <a:spLocks noGrp="1"/>
          </p:cNvSpPr>
          <p:nvPr>
            <p:ph type="subTitle" idx="1"/>
          </p:nvPr>
        </p:nvSpPr>
        <p:spPr>
          <a:xfrm rot="21420000">
            <a:off x="920730" y="2790733"/>
            <a:ext cx="9755187" cy="1276534"/>
          </a:xfrm>
        </p:spPr>
        <p:txBody>
          <a:bodyPr/>
          <a:lstStyle/>
          <a:p>
            <a:pPr>
              <a:spcBef>
                <a:spcPts val="0"/>
              </a:spcBef>
            </a:pPr>
            <a:r>
              <a:rPr lang="en-US" sz="1600" cap="none" dirty="0">
                <a:solidFill>
                  <a:srgbClr val="0070C0"/>
                </a:solidFill>
              </a:rPr>
              <a:t>Angela McCorkle – Extension Program Specialist – 4-H Youth Development </a:t>
            </a:r>
          </a:p>
          <a:p>
            <a:pPr>
              <a:spcBef>
                <a:spcPts val="0"/>
              </a:spcBef>
            </a:pPr>
            <a:r>
              <a:rPr lang="en-US" sz="1600" cap="none" dirty="0">
                <a:solidFill>
                  <a:srgbClr val="0070C0"/>
                </a:solidFill>
              </a:rPr>
              <a:t>Jheri-Lynn McSwain, Ph.D. – District 5 4-H Specialist</a:t>
            </a:r>
          </a:p>
          <a:p>
            <a:pPr>
              <a:spcBef>
                <a:spcPts val="0"/>
              </a:spcBef>
            </a:pPr>
            <a:r>
              <a:rPr lang="en-US" sz="1600" cap="none" dirty="0">
                <a:solidFill>
                  <a:srgbClr val="0070C0"/>
                </a:solidFill>
              </a:rPr>
              <a:t>Natalie Cervantes – District 10 4-H Specialist</a:t>
            </a:r>
          </a:p>
          <a:p>
            <a:pPr>
              <a:spcBef>
                <a:spcPts val="0"/>
              </a:spcBef>
            </a:pPr>
            <a:r>
              <a:rPr lang="en-US" sz="1600" cap="none" dirty="0">
                <a:solidFill>
                  <a:srgbClr val="0070C0"/>
                </a:solidFill>
              </a:rPr>
              <a:t>Feleshia Thompson – Shelby County FCH Agent</a:t>
            </a:r>
          </a:p>
          <a:p>
            <a:pPr>
              <a:spcBef>
                <a:spcPts val="0"/>
              </a:spcBef>
            </a:pPr>
            <a:r>
              <a:rPr lang="en-US" sz="1600" cap="none" dirty="0">
                <a:solidFill>
                  <a:srgbClr val="0070C0"/>
                </a:solidFill>
              </a:rPr>
              <a:t>Wendy Hatfield-Hazzard -  Wheeler County FCH Agent</a:t>
            </a:r>
          </a:p>
        </p:txBody>
      </p:sp>
      <p:pic>
        <p:nvPicPr>
          <p:cNvPr id="5" name="Picture 4">
            <a:extLst>
              <a:ext uri="{FF2B5EF4-FFF2-40B4-BE49-F238E27FC236}">
                <a16:creationId xmlns:a16="http://schemas.microsoft.com/office/drawing/2014/main" id="{1D28BD69-A02C-423E-B2C5-930D558869B1}"/>
              </a:ext>
            </a:extLst>
          </p:cNvPr>
          <p:cNvPicPr>
            <a:picLocks noChangeAspect="1"/>
          </p:cNvPicPr>
          <p:nvPr/>
        </p:nvPicPr>
        <p:blipFill>
          <a:blip r:embed="rId3"/>
          <a:stretch>
            <a:fillRect/>
          </a:stretch>
        </p:blipFill>
        <p:spPr>
          <a:xfrm rot="-180000">
            <a:off x="182702" y="514225"/>
            <a:ext cx="3659722" cy="219583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0732F13-BD6B-2097-37DB-54D8B6CBEB7C}"/>
              </a:ext>
            </a:extLst>
          </p:cNvPr>
          <p:cNvPicPr>
            <a:picLocks/>
          </p:cNvPicPr>
          <p:nvPr/>
        </p:nvPicPr>
        <p:blipFill>
          <a:blip r:embed="rId4"/>
          <a:stretch>
            <a:fillRect/>
          </a:stretch>
        </p:blipFill>
        <p:spPr>
          <a:xfrm rot="-180000">
            <a:off x="9821780" y="4510781"/>
            <a:ext cx="1024098" cy="1060127"/>
          </a:xfrm>
          <a:prstGeom prst="rect">
            <a:avLst/>
          </a:prstGeom>
        </p:spPr>
      </p:pic>
      <p:sp>
        <p:nvSpPr>
          <p:cNvPr id="7" name="TextBox 6">
            <a:extLst>
              <a:ext uri="{FF2B5EF4-FFF2-40B4-BE49-F238E27FC236}">
                <a16:creationId xmlns:a16="http://schemas.microsoft.com/office/drawing/2014/main" id="{076D9475-32CA-87DE-4675-CB45E5520614}"/>
              </a:ext>
            </a:extLst>
          </p:cNvPr>
          <p:cNvSpPr txBox="1"/>
          <p:nvPr/>
        </p:nvSpPr>
        <p:spPr>
          <a:xfrm rot="-180000">
            <a:off x="4727632" y="4975028"/>
            <a:ext cx="6137412" cy="461665"/>
          </a:xfrm>
          <a:prstGeom prst="rect">
            <a:avLst/>
          </a:prstGeom>
          <a:noFill/>
        </p:spPr>
        <p:txBody>
          <a:bodyPr wrap="square">
            <a:spAutoFit/>
          </a:bodyPr>
          <a:lstStyle/>
          <a:p>
            <a:r>
              <a:rPr lang="en-US" sz="2400" cap="none" dirty="0">
                <a:solidFill>
                  <a:schemeClr val="bg1"/>
                </a:solidFill>
              </a:rPr>
              <a:t> 2024-2025</a:t>
            </a:r>
            <a:endParaRPr lang="en-US" sz="2400" dirty="0">
              <a:solidFill>
                <a:schemeClr val="bg1"/>
              </a:solidFill>
            </a:endParaRPr>
          </a:p>
        </p:txBody>
      </p:sp>
    </p:spTree>
    <p:extLst>
      <p:ext uri="{BB962C8B-B14F-4D97-AF65-F5344CB8AC3E}">
        <p14:creationId xmlns:p14="http://schemas.microsoft.com/office/powerpoint/2010/main" val="4021387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9F82-CA98-4088-A44A-807F4C9195AD}"/>
              </a:ext>
            </a:extLst>
          </p:cNvPr>
          <p:cNvSpPr>
            <a:spLocks noGrp="1"/>
          </p:cNvSpPr>
          <p:nvPr>
            <p:ph type="title"/>
          </p:nvPr>
        </p:nvSpPr>
        <p:spPr>
          <a:xfrm>
            <a:off x="585134" y="1012971"/>
            <a:ext cx="10396882" cy="1151965"/>
          </a:xfrm>
        </p:spPr>
        <p:txBody>
          <a:bodyPr>
            <a:normAutofit/>
          </a:bodyPr>
          <a:lstStyle/>
          <a:p>
            <a:r>
              <a:rPr lang="en-US" dirty="0"/>
              <a:t>4-H Quilt challenge</a:t>
            </a:r>
          </a:p>
        </p:txBody>
      </p:sp>
      <p:sp>
        <p:nvSpPr>
          <p:cNvPr id="3" name="Content Placeholder 2">
            <a:extLst>
              <a:ext uri="{FF2B5EF4-FFF2-40B4-BE49-F238E27FC236}">
                <a16:creationId xmlns:a16="http://schemas.microsoft.com/office/drawing/2014/main" id="{F83C13B1-41B6-4B26-BD86-9572860FCCBF}"/>
              </a:ext>
            </a:extLst>
          </p:cNvPr>
          <p:cNvSpPr>
            <a:spLocks noGrp="1"/>
          </p:cNvSpPr>
          <p:nvPr>
            <p:ph sz="quarter" idx="13"/>
          </p:nvPr>
        </p:nvSpPr>
        <p:spPr>
          <a:xfrm>
            <a:off x="316685" y="1946822"/>
            <a:ext cx="6192191" cy="2565271"/>
          </a:xfrm>
        </p:spPr>
        <p:txBody>
          <a:bodyPr/>
          <a:lstStyle/>
          <a:p>
            <a:pPr lvl="1"/>
            <a:r>
              <a:rPr lang="en-US" sz="2000" cap="none" dirty="0">
                <a:solidFill>
                  <a:srgbClr val="0070C0"/>
                </a:solidFill>
              </a:rPr>
              <a:t>Complete form and receive official 4-H QOV label</a:t>
            </a:r>
          </a:p>
          <a:p>
            <a:pPr lvl="1"/>
            <a:r>
              <a:rPr lang="en-US" sz="2000" cap="none" dirty="0">
                <a:solidFill>
                  <a:srgbClr val="0070C0"/>
                </a:solidFill>
              </a:rPr>
              <a:t>Fill out the label and sew to back of quilt</a:t>
            </a:r>
          </a:p>
          <a:p>
            <a:pPr lvl="1"/>
            <a:r>
              <a:rPr lang="en-US" sz="2000" cap="none" dirty="0">
                <a:solidFill>
                  <a:srgbClr val="0070C0"/>
                </a:solidFill>
              </a:rPr>
              <a:t>Using nomination form, complete award script</a:t>
            </a:r>
          </a:p>
          <a:p>
            <a:pPr lvl="1"/>
            <a:r>
              <a:rPr lang="en-US" sz="2000" cap="none" dirty="0">
                <a:solidFill>
                  <a:srgbClr val="0070C0"/>
                </a:solidFill>
              </a:rPr>
              <a:t>Award your quilt to your nominated veteran!</a:t>
            </a:r>
          </a:p>
          <a:p>
            <a:pPr lvl="1"/>
            <a:endParaRPr lang="en-US" cap="none" dirty="0">
              <a:solidFill>
                <a:srgbClr val="0070C0"/>
              </a:solidFill>
            </a:endParaRPr>
          </a:p>
        </p:txBody>
      </p:sp>
      <p:pic>
        <p:nvPicPr>
          <p:cNvPr id="9" name="Picture 8">
            <a:extLst>
              <a:ext uri="{FF2B5EF4-FFF2-40B4-BE49-F238E27FC236}">
                <a16:creationId xmlns:a16="http://schemas.microsoft.com/office/drawing/2014/main" id="{BA38C3BD-CE0B-9BA0-B66F-8276A7677145}"/>
              </a:ext>
            </a:extLst>
          </p:cNvPr>
          <p:cNvPicPr>
            <a:picLocks/>
          </p:cNvPicPr>
          <p:nvPr/>
        </p:nvPicPr>
        <p:blipFill>
          <a:blip r:embed="rId3"/>
          <a:stretch>
            <a:fillRect/>
          </a:stretch>
        </p:blipFill>
        <p:spPr>
          <a:xfrm>
            <a:off x="173751" y="5461961"/>
            <a:ext cx="1024098" cy="976673"/>
          </a:xfrm>
          <a:prstGeom prst="rect">
            <a:avLst/>
          </a:prstGeom>
        </p:spPr>
      </p:pic>
      <p:pic>
        <p:nvPicPr>
          <p:cNvPr id="5" name="Picture 4">
            <a:extLst>
              <a:ext uri="{FF2B5EF4-FFF2-40B4-BE49-F238E27FC236}">
                <a16:creationId xmlns:a16="http://schemas.microsoft.com/office/drawing/2014/main" id="{AF527C0F-9A64-83BE-F131-703345FCDC32}"/>
              </a:ext>
            </a:extLst>
          </p:cNvPr>
          <p:cNvPicPr>
            <a:picLocks noChangeAspect="1"/>
          </p:cNvPicPr>
          <p:nvPr/>
        </p:nvPicPr>
        <p:blipFill>
          <a:blip r:embed="rId4"/>
          <a:stretch>
            <a:fillRect/>
          </a:stretch>
        </p:blipFill>
        <p:spPr>
          <a:xfrm>
            <a:off x="6777325" y="1533465"/>
            <a:ext cx="4726678" cy="29786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9058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9F82-CA98-4088-A44A-807F4C9195AD}"/>
              </a:ext>
            </a:extLst>
          </p:cNvPr>
          <p:cNvSpPr>
            <a:spLocks noGrp="1"/>
          </p:cNvSpPr>
          <p:nvPr>
            <p:ph type="title"/>
          </p:nvPr>
        </p:nvSpPr>
        <p:spPr/>
        <p:txBody>
          <a:bodyPr/>
          <a:lstStyle/>
          <a:p>
            <a:r>
              <a:rPr lang="en-US" dirty="0"/>
              <a:t>Program resources</a:t>
            </a:r>
          </a:p>
        </p:txBody>
      </p:sp>
      <p:sp>
        <p:nvSpPr>
          <p:cNvPr id="3" name="Content Placeholder 2">
            <a:extLst>
              <a:ext uri="{FF2B5EF4-FFF2-40B4-BE49-F238E27FC236}">
                <a16:creationId xmlns:a16="http://schemas.microsoft.com/office/drawing/2014/main" id="{F83C13B1-41B6-4B26-BD86-9572860FCCBF}"/>
              </a:ext>
            </a:extLst>
          </p:cNvPr>
          <p:cNvSpPr>
            <a:spLocks noGrp="1"/>
          </p:cNvSpPr>
          <p:nvPr>
            <p:ph sz="quarter" idx="13"/>
          </p:nvPr>
        </p:nvSpPr>
        <p:spPr>
          <a:xfrm>
            <a:off x="417352" y="1945028"/>
            <a:ext cx="6100893" cy="3516933"/>
          </a:xfrm>
        </p:spPr>
        <p:txBody>
          <a:bodyPr>
            <a:normAutofit fontScale="77500" lnSpcReduction="20000"/>
          </a:bodyPr>
          <a:lstStyle/>
          <a:p>
            <a:pPr lvl="1"/>
            <a:r>
              <a:rPr lang="en-US" sz="2300" cap="none" dirty="0">
                <a:solidFill>
                  <a:srgbClr val="0070C0"/>
                </a:solidFill>
              </a:rPr>
              <a:t>Texas 4-H Website:  Fashion &amp; Interior Design Project</a:t>
            </a:r>
          </a:p>
          <a:p>
            <a:pPr lvl="1"/>
            <a:r>
              <a:rPr lang="en-US" sz="2300" cap="none" dirty="0">
                <a:solidFill>
                  <a:srgbClr val="0070C0"/>
                </a:solidFill>
              </a:rPr>
              <a:t>Templates for Sew Day flyer, veteran nomination form, ceremony speech, quilt block and top instructions</a:t>
            </a:r>
          </a:p>
          <a:p>
            <a:pPr lvl="1"/>
            <a:r>
              <a:rPr lang="en-US" sz="2300" cap="none" dirty="0">
                <a:solidFill>
                  <a:srgbClr val="0070C0"/>
                </a:solidFill>
              </a:rPr>
              <a:t>Explore Guides:  Basic Sewing Skills, Quilting Skills</a:t>
            </a:r>
          </a:p>
          <a:p>
            <a:pPr lvl="1"/>
            <a:r>
              <a:rPr lang="en-US" sz="2300" cap="none" dirty="0">
                <a:solidFill>
                  <a:srgbClr val="0070C0"/>
                </a:solidFill>
              </a:rPr>
              <a:t>Quilts of Valor Foundation</a:t>
            </a:r>
          </a:p>
          <a:p>
            <a:pPr lvl="1"/>
            <a:r>
              <a:rPr lang="en-US" sz="2300" cap="none" dirty="0">
                <a:solidFill>
                  <a:srgbClr val="0070C0"/>
                </a:solidFill>
              </a:rPr>
              <a:t>Joann’s Mini Grant</a:t>
            </a:r>
          </a:p>
          <a:p>
            <a:pPr lvl="1"/>
            <a:r>
              <a:rPr lang="en-US" sz="2300" cap="none" dirty="0">
                <a:solidFill>
                  <a:srgbClr val="0070C0"/>
                </a:solidFill>
              </a:rPr>
              <a:t>Fabric stores, quilting guilds, TEEA groups, VFW, American Legion, Veteran’s office, county judge, local businesses and civic groups!  </a:t>
            </a:r>
          </a:p>
          <a:p>
            <a:pPr lvl="1"/>
            <a:endParaRPr lang="en-US" sz="2300" cap="none" dirty="0">
              <a:solidFill>
                <a:srgbClr val="0070C0"/>
              </a:solidFill>
            </a:endParaRPr>
          </a:p>
          <a:p>
            <a:pPr lvl="1"/>
            <a:endParaRPr lang="en-US" cap="none" dirty="0">
              <a:solidFill>
                <a:srgbClr val="0070C0"/>
              </a:solidFill>
            </a:endParaRPr>
          </a:p>
        </p:txBody>
      </p:sp>
      <p:pic>
        <p:nvPicPr>
          <p:cNvPr id="9" name="Picture 8">
            <a:extLst>
              <a:ext uri="{FF2B5EF4-FFF2-40B4-BE49-F238E27FC236}">
                <a16:creationId xmlns:a16="http://schemas.microsoft.com/office/drawing/2014/main" id="{BA38C3BD-CE0B-9BA0-B66F-8276A7677145}"/>
              </a:ext>
            </a:extLst>
          </p:cNvPr>
          <p:cNvPicPr>
            <a:picLocks/>
          </p:cNvPicPr>
          <p:nvPr/>
        </p:nvPicPr>
        <p:blipFill>
          <a:blip r:embed="rId3"/>
          <a:stretch>
            <a:fillRect/>
          </a:stretch>
        </p:blipFill>
        <p:spPr>
          <a:xfrm>
            <a:off x="173751" y="5461961"/>
            <a:ext cx="1024098" cy="976673"/>
          </a:xfrm>
          <a:prstGeom prst="rect">
            <a:avLst/>
          </a:prstGeom>
        </p:spPr>
      </p:pic>
      <p:pic>
        <p:nvPicPr>
          <p:cNvPr id="4" name="Picture 3" descr="A person sewing on a sewing machine&#10;&#10;Description automatically generated">
            <a:extLst>
              <a:ext uri="{FF2B5EF4-FFF2-40B4-BE49-F238E27FC236}">
                <a16:creationId xmlns:a16="http://schemas.microsoft.com/office/drawing/2014/main" id="{770E7D38-27FF-1135-A80E-77516272EB26}"/>
              </a:ext>
            </a:extLst>
          </p:cNvPr>
          <p:cNvPicPr>
            <a:picLocks noChangeAspect="1"/>
          </p:cNvPicPr>
          <p:nvPr/>
        </p:nvPicPr>
        <p:blipFill>
          <a:blip r:embed="rId4"/>
          <a:stretch>
            <a:fillRect/>
          </a:stretch>
        </p:blipFill>
        <p:spPr>
          <a:xfrm>
            <a:off x="6872975" y="1006487"/>
            <a:ext cx="2320511" cy="3003014"/>
          </a:xfrm>
          <a:prstGeom prst="rect">
            <a:avLst/>
          </a:prstGeom>
          <a:ln>
            <a:noFill/>
          </a:ln>
          <a:effectLst>
            <a:outerShdw blurRad="292100" dist="139700" dir="2700000" algn="tl" rotWithShape="0">
              <a:srgbClr val="333333">
                <a:alpha val="65000"/>
              </a:srgbClr>
            </a:outerShdw>
          </a:effectLst>
        </p:spPr>
      </p:pic>
      <p:pic>
        <p:nvPicPr>
          <p:cNvPr id="6" name="Picture 5" descr="A person sewing on a sewing machine&#10;&#10;Description automatically generated">
            <a:extLst>
              <a:ext uri="{FF2B5EF4-FFF2-40B4-BE49-F238E27FC236}">
                <a16:creationId xmlns:a16="http://schemas.microsoft.com/office/drawing/2014/main" id="{8D2F009B-58C9-DB35-520C-D233353B4892}"/>
              </a:ext>
            </a:extLst>
          </p:cNvPr>
          <p:cNvPicPr>
            <a:picLocks noChangeAspect="1"/>
          </p:cNvPicPr>
          <p:nvPr/>
        </p:nvPicPr>
        <p:blipFill>
          <a:blip r:embed="rId5"/>
          <a:stretch>
            <a:fillRect/>
          </a:stretch>
        </p:blipFill>
        <p:spPr>
          <a:xfrm>
            <a:off x="9314673" y="2507994"/>
            <a:ext cx="2332073" cy="3017520"/>
          </a:xfrm>
          <a:prstGeom prst="rect">
            <a:avLst/>
          </a:prstGeom>
        </p:spPr>
      </p:pic>
    </p:spTree>
    <p:extLst>
      <p:ext uri="{BB962C8B-B14F-4D97-AF65-F5344CB8AC3E}">
        <p14:creationId xmlns:p14="http://schemas.microsoft.com/office/powerpoint/2010/main" val="1656402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9F82-CA98-4088-A44A-807F4C9195AD}"/>
              </a:ext>
            </a:extLst>
          </p:cNvPr>
          <p:cNvSpPr>
            <a:spLocks noGrp="1"/>
          </p:cNvSpPr>
          <p:nvPr>
            <p:ph type="title"/>
          </p:nvPr>
        </p:nvSpPr>
        <p:spPr>
          <a:xfrm>
            <a:off x="685800" y="3081120"/>
            <a:ext cx="10396882" cy="1151965"/>
          </a:xfrm>
        </p:spPr>
        <p:txBody>
          <a:bodyPr/>
          <a:lstStyle/>
          <a:p>
            <a:r>
              <a:rPr lang="en-US" dirty="0"/>
              <a:t>Program Questions?</a:t>
            </a:r>
          </a:p>
        </p:txBody>
      </p:sp>
      <p:sp>
        <p:nvSpPr>
          <p:cNvPr id="3" name="Content Placeholder 2">
            <a:extLst>
              <a:ext uri="{FF2B5EF4-FFF2-40B4-BE49-F238E27FC236}">
                <a16:creationId xmlns:a16="http://schemas.microsoft.com/office/drawing/2014/main" id="{F83C13B1-41B6-4B26-BD86-9572860FCCBF}"/>
              </a:ext>
            </a:extLst>
          </p:cNvPr>
          <p:cNvSpPr>
            <a:spLocks noGrp="1"/>
          </p:cNvSpPr>
          <p:nvPr>
            <p:ph sz="quarter" idx="13"/>
          </p:nvPr>
        </p:nvSpPr>
        <p:spPr>
          <a:xfrm>
            <a:off x="173751" y="925904"/>
            <a:ext cx="10394707" cy="2565271"/>
          </a:xfrm>
        </p:spPr>
        <p:txBody>
          <a:bodyPr>
            <a:normAutofit/>
          </a:bodyPr>
          <a:lstStyle/>
          <a:p>
            <a:pPr marL="457200" lvl="1" indent="0">
              <a:buNone/>
            </a:pPr>
            <a:endParaRPr lang="en-US" sz="2000" cap="none" dirty="0">
              <a:solidFill>
                <a:srgbClr val="0070C0"/>
              </a:solidFill>
            </a:endParaRPr>
          </a:p>
          <a:p>
            <a:pPr lvl="1"/>
            <a:r>
              <a:rPr lang="en-US" sz="2000" cap="none" dirty="0">
                <a:solidFill>
                  <a:srgbClr val="0070C0"/>
                </a:solidFill>
                <a:hlinkClick r:id="rId3"/>
              </a:rPr>
              <a:t>https://www.knopnews2.com/2021/04/09/quilts-of-valor/</a:t>
            </a:r>
            <a:endParaRPr lang="en-US" sz="2000" cap="none" dirty="0">
              <a:solidFill>
                <a:srgbClr val="0070C0"/>
              </a:solidFill>
            </a:endParaRPr>
          </a:p>
          <a:p>
            <a:pPr lvl="1"/>
            <a:endParaRPr lang="en-US" cap="none" dirty="0">
              <a:solidFill>
                <a:srgbClr val="0070C0"/>
              </a:solidFill>
            </a:endParaRPr>
          </a:p>
        </p:txBody>
      </p:sp>
      <p:pic>
        <p:nvPicPr>
          <p:cNvPr id="9" name="Picture 8">
            <a:extLst>
              <a:ext uri="{FF2B5EF4-FFF2-40B4-BE49-F238E27FC236}">
                <a16:creationId xmlns:a16="http://schemas.microsoft.com/office/drawing/2014/main" id="{BA38C3BD-CE0B-9BA0-B66F-8276A7677145}"/>
              </a:ext>
            </a:extLst>
          </p:cNvPr>
          <p:cNvPicPr>
            <a:picLocks/>
          </p:cNvPicPr>
          <p:nvPr/>
        </p:nvPicPr>
        <p:blipFill>
          <a:blip r:embed="rId4"/>
          <a:stretch>
            <a:fillRect/>
          </a:stretch>
        </p:blipFill>
        <p:spPr>
          <a:xfrm>
            <a:off x="173751" y="5461961"/>
            <a:ext cx="1024098" cy="976673"/>
          </a:xfrm>
          <a:prstGeom prst="rect">
            <a:avLst/>
          </a:prstGeom>
        </p:spPr>
      </p:pic>
      <p:pic>
        <p:nvPicPr>
          <p:cNvPr id="4098" name="Picture 2">
            <a:extLst>
              <a:ext uri="{FF2B5EF4-FFF2-40B4-BE49-F238E27FC236}">
                <a16:creationId xmlns:a16="http://schemas.microsoft.com/office/drawing/2014/main" id="{F5DA85E3-ECDC-6791-C614-C6E36D35B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7718" y="268336"/>
            <a:ext cx="3563878" cy="5046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34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9F82-CA98-4088-A44A-807F4C9195AD}"/>
              </a:ext>
            </a:extLst>
          </p:cNvPr>
          <p:cNvSpPr>
            <a:spLocks noGrp="1"/>
          </p:cNvSpPr>
          <p:nvPr>
            <p:ph type="title"/>
          </p:nvPr>
        </p:nvSpPr>
        <p:spPr/>
        <p:txBody>
          <a:bodyPr/>
          <a:lstStyle/>
          <a:p>
            <a:r>
              <a:rPr lang="en-US" dirty="0"/>
              <a:t>Make and take a block</a:t>
            </a:r>
          </a:p>
        </p:txBody>
      </p:sp>
      <p:sp>
        <p:nvSpPr>
          <p:cNvPr id="3" name="Content Placeholder 2">
            <a:extLst>
              <a:ext uri="{FF2B5EF4-FFF2-40B4-BE49-F238E27FC236}">
                <a16:creationId xmlns:a16="http://schemas.microsoft.com/office/drawing/2014/main" id="{F83C13B1-41B6-4B26-BD86-9572860FCCBF}"/>
              </a:ext>
            </a:extLst>
          </p:cNvPr>
          <p:cNvSpPr>
            <a:spLocks noGrp="1"/>
          </p:cNvSpPr>
          <p:nvPr>
            <p:ph sz="quarter" idx="13"/>
          </p:nvPr>
        </p:nvSpPr>
        <p:spPr>
          <a:xfrm>
            <a:off x="471791" y="1996791"/>
            <a:ext cx="10394707" cy="2565271"/>
          </a:xfrm>
        </p:spPr>
        <p:txBody>
          <a:bodyPr/>
          <a:lstStyle/>
          <a:p>
            <a:pPr lvl="1"/>
            <a:r>
              <a:rPr lang="en-US" cap="none" dirty="0">
                <a:solidFill>
                  <a:srgbClr val="0070C0"/>
                </a:solidFill>
              </a:rPr>
              <a:t>General Instructions</a:t>
            </a:r>
          </a:p>
          <a:p>
            <a:pPr lvl="2"/>
            <a:r>
              <a:rPr lang="en-US" cap="none" dirty="0">
                <a:solidFill>
                  <a:srgbClr val="0070C0"/>
                </a:solidFill>
              </a:rPr>
              <a:t>Pair up with a partner</a:t>
            </a:r>
          </a:p>
          <a:p>
            <a:pPr lvl="2"/>
            <a:r>
              <a:rPr lang="en-US" cap="none" dirty="0">
                <a:solidFill>
                  <a:srgbClr val="0070C0"/>
                </a:solidFill>
              </a:rPr>
              <a:t>Take one baggie with pre-cut fabric</a:t>
            </a:r>
          </a:p>
          <a:p>
            <a:pPr lvl="2"/>
            <a:r>
              <a:rPr lang="en-US" cap="none" dirty="0">
                <a:solidFill>
                  <a:srgbClr val="0070C0"/>
                </a:solidFill>
              </a:rPr>
              <a:t>Sew using ¼ inch seam</a:t>
            </a:r>
          </a:p>
          <a:p>
            <a:pPr lvl="2"/>
            <a:r>
              <a:rPr lang="en-US" cap="none" dirty="0">
                <a:solidFill>
                  <a:srgbClr val="0070C0"/>
                </a:solidFill>
              </a:rPr>
              <a:t>Press your seams to the side</a:t>
            </a:r>
          </a:p>
        </p:txBody>
      </p:sp>
      <p:pic>
        <p:nvPicPr>
          <p:cNvPr id="9" name="Picture 8">
            <a:extLst>
              <a:ext uri="{FF2B5EF4-FFF2-40B4-BE49-F238E27FC236}">
                <a16:creationId xmlns:a16="http://schemas.microsoft.com/office/drawing/2014/main" id="{BA38C3BD-CE0B-9BA0-B66F-8276A7677145}"/>
              </a:ext>
            </a:extLst>
          </p:cNvPr>
          <p:cNvPicPr>
            <a:picLocks/>
          </p:cNvPicPr>
          <p:nvPr/>
        </p:nvPicPr>
        <p:blipFill>
          <a:blip r:embed="rId3"/>
          <a:stretch>
            <a:fillRect/>
          </a:stretch>
        </p:blipFill>
        <p:spPr>
          <a:xfrm>
            <a:off x="173751" y="5461961"/>
            <a:ext cx="1024098" cy="976673"/>
          </a:xfrm>
          <a:prstGeom prst="rect">
            <a:avLst/>
          </a:prstGeom>
        </p:spPr>
      </p:pic>
      <p:sp>
        <p:nvSpPr>
          <p:cNvPr id="6" name="TextBox 5">
            <a:extLst>
              <a:ext uri="{FF2B5EF4-FFF2-40B4-BE49-F238E27FC236}">
                <a16:creationId xmlns:a16="http://schemas.microsoft.com/office/drawing/2014/main" id="{EC7C241D-D7FC-E7A3-0E5A-2F99FC11D056}"/>
              </a:ext>
            </a:extLst>
          </p:cNvPr>
          <p:cNvSpPr txBox="1"/>
          <p:nvPr/>
        </p:nvSpPr>
        <p:spPr>
          <a:xfrm>
            <a:off x="8369702" y="4562062"/>
            <a:ext cx="2879935" cy="646331"/>
          </a:xfrm>
          <a:prstGeom prst="rect">
            <a:avLst/>
          </a:prstGeom>
          <a:noFill/>
        </p:spPr>
        <p:txBody>
          <a:bodyPr wrap="square" rtlCol="0">
            <a:spAutoFit/>
          </a:bodyPr>
          <a:lstStyle/>
          <a:p>
            <a:pPr algn="ctr"/>
            <a:r>
              <a:rPr lang="en-US" dirty="0"/>
              <a:t>48 three rail fence blocks = 1 quilt top</a:t>
            </a:r>
          </a:p>
        </p:txBody>
      </p:sp>
      <p:sp>
        <p:nvSpPr>
          <p:cNvPr id="8" name="Arrow: Bent 7">
            <a:extLst>
              <a:ext uri="{FF2B5EF4-FFF2-40B4-BE49-F238E27FC236}">
                <a16:creationId xmlns:a16="http://schemas.microsoft.com/office/drawing/2014/main" id="{4A845FE1-4C3E-DB5B-55A4-0F24290D5D5E}"/>
              </a:ext>
            </a:extLst>
          </p:cNvPr>
          <p:cNvSpPr/>
          <p:nvPr/>
        </p:nvSpPr>
        <p:spPr>
          <a:xfrm>
            <a:off x="6230473" y="1996791"/>
            <a:ext cx="1557738" cy="1610138"/>
          </a:xfrm>
          <a:prstGeom prst="ben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descr="Image preview">
            <a:extLst>
              <a:ext uri="{FF2B5EF4-FFF2-40B4-BE49-F238E27FC236}">
                <a16:creationId xmlns:a16="http://schemas.microsoft.com/office/drawing/2014/main" id="{E9C4EA90-EF64-97A2-CCA1-2C8C9E8B0F98}"/>
              </a:ext>
            </a:extLst>
          </p:cNvPr>
          <p:cNvPicPr>
            <a:picLocks noChangeAspect="1"/>
          </p:cNvPicPr>
          <p:nvPr/>
        </p:nvPicPr>
        <p:blipFill rotWithShape="1">
          <a:blip r:embed="rId4">
            <a:extLst>
              <a:ext uri="{28A0092B-C50C-407E-A947-70E740481C1C}">
                <a14:useLocalDpi xmlns:a14="http://schemas.microsoft.com/office/drawing/2010/main" val="0"/>
              </a:ext>
            </a:extLst>
          </a:blip>
          <a:srcRect l="6341" t="2032" b="3905"/>
          <a:stretch/>
        </p:blipFill>
        <p:spPr bwMode="auto">
          <a:xfrm>
            <a:off x="8273735" y="264206"/>
            <a:ext cx="2975902" cy="346517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nvGrpSpPr>
          <p:cNvPr id="11" name="Group 10">
            <a:extLst>
              <a:ext uri="{FF2B5EF4-FFF2-40B4-BE49-F238E27FC236}">
                <a16:creationId xmlns:a16="http://schemas.microsoft.com/office/drawing/2014/main" id="{C832D7D7-44EE-14DA-2CD2-6EB21FD0960C}"/>
              </a:ext>
            </a:extLst>
          </p:cNvPr>
          <p:cNvGrpSpPr/>
          <p:nvPr/>
        </p:nvGrpSpPr>
        <p:grpSpPr>
          <a:xfrm>
            <a:off x="5340921" y="3902349"/>
            <a:ext cx="2447290" cy="739775"/>
            <a:chOff x="0" y="0"/>
            <a:chExt cx="3140759" cy="1009220"/>
          </a:xfrm>
        </p:grpSpPr>
        <p:grpSp>
          <p:nvGrpSpPr>
            <p:cNvPr id="12" name="Group 11">
              <a:extLst>
                <a:ext uri="{FF2B5EF4-FFF2-40B4-BE49-F238E27FC236}">
                  <a16:creationId xmlns:a16="http://schemas.microsoft.com/office/drawing/2014/main" id="{C80F04F1-78AA-C1F7-29DD-0DAD99AE0B64}"/>
                </a:ext>
              </a:extLst>
            </p:cNvPr>
            <p:cNvGrpSpPr/>
            <p:nvPr/>
          </p:nvGrpSpPr>
          <p:grpSpPr>
            <a:xfrm>
              <a:off x="0" y="9730"/>
              <a:ext cx="1030605" cy="999490"/>
              <a:chOff x="0" y="0"/>
              <a:chExt cx="1031132" cy="999719"/>
            </a:xfrm>
          </p:grpSpPr>
          <p:sp>
            <p:nvSpPr>
              <p:cNvPr id="21" name="Rectangle 20">
                <a:extLst>
                  <a:ext uri="{FF2B5EF4-FFF2-40B4-BE49-F238E27FC236}">
                    <a16:creationId xmlns:a16="http://schemas.microsoft.com/office/drawing/2014/main" id="{2790EB02-CA74-B42E-D281-2AAB43FCA99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Rectangle 21">
                <a:extLst>
                  <a:ext uri="{FF2B5EF4-FFF2-40B4-BE49-F238E27FC236}">
                    <a16:creationId xmlns:a16="http://schemas.microsoft.com/office/drawing/2014/main" id="{D8408915-9239-9C09-0038-6114153C62F2}"/>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Rectangle 22">
                <a:extLst>
                  <a:ext uri="{FF2B5EF4-FFF2-40B4-BE49-F238E27FC236}">
                    <a16:creationId xmlns:a16="http://schemas.microsoft.com/office/drawing/2014/main" id="{016AAD49-D442-AA67-B24F-7601D8B9EC25}"/>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3" name="Group 12">
              <a:extLst>
                <a:ext uri="{FF2B5EF4-FFF2-40B4-BE49-F238E27FC236}">
                  <a16:creationId xmlns:a16="http://schemas.microsoft.com/office/drawing/2014/main" id="{B94728D0-DBB9-4F15-2137-186649378211}"/>
                </a:ext>
              </a:extLst>
            </p:cNvPr>
            <p:cNvGrpSpPr/>
            <p:nvPr/>
          </p:nvGrpSpPr>
          <p:grpSpPr>
            <a:xfrm rot="5400000">
              <a:off x="1065125" y="-317"/>
              <a:ext cx="998855" cy="999490"/>
              <a:chOff x="0" y="0"/>
              <a:chExt cx="1031132" cy="999719"/>
            </a:xfrm>
          </p:grpSpPr>
          <p:sp>
            <p:nvSpPr>
              <p:cNvPr id="18" name="Rectangle 17">
                <a:extLst>
                  <a:ext uri="{FF2B5EF4-FFF2-40B4-BE49-F238E27FC236}">
                    <a16:creationId xmlns:a16="http://schemas.microsoft.com/office/drawing/2014/main" id="{A11D1441-8CCA-5C54-43D7-54D1A01A61D7}"/>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Rectangle 18">
                <a:extLst>
                  <a:ext uri="{FF2B5EF4-FFF2-40B4-BE49-F238E27FC236}">
                    <a16:creationId xmlns:a16="http://schemas.microsoft.com/office/drawing/2014/main" id="{EA94D1A2-48DA-5568-4519-5C7ED9F03912}"/>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19">
                <a:extLst>
                  <a:ext uri="{FF2B5EF4-FFF2-40B4-BE49-F238E27FC236}">
                    <a16:creationId xmlns:a16="http://schemas.microsoft.com/office/drawing/2014/main" id="{D87B564F-A23C-B89C-85EB-3EA49D3D7740}"/>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4" name="Group 13">
              <a:extLst>
                <a:ext uri="{FF2B5EF4-FFF2-40B4-BE49-F238E27FC236}">
                  <a16:creationId xmlns:a16="http://schemas.microsoft.com/office/drawing/2014/main" id="{4A533881-20CB-6639-DC0D-3F825F133171}"/>
                </a:ext>
              </a:extLst>
            </p:cNvPr>
            <p:cNvGrpSpPr/>
            <p:nvPr/>
          </p:nvGrpSpPr>
          <p:grpSpPr>
            <a:xfrm>
              <a:off x="2110154" y="9730"/>
              <a:ext cx="1030605" cy="999490"/>
              <a:chOff x="0" y="0"/>
              <a:chExt cx="1031132" cy="999719"/>
            </a:xfrm>
          </p:grpSpPr>
          <p:sp>
            <p:nvSpPr>
              <p:cNvPr id="15" name="Rectangle 14">
                <a:extLst>
                  <a:ext uri="{FF2B5EF4-FFF2-40B4-BE49-F238E27FC236}">
                    <a16:creationId xmlns:a16="http://schemas.microsoft.com/office/drawing/2014/main" id="{E606CC81-899F-1214-2D7E-533F279628F6}"/>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Rectangle 15">
                <a:extLst>
                  <a:ext uri="{FF2B5EF4-FFF2-40B4-BE49-F238E27FC236}">
                    <a16:creationId xmlns:a16="http://schemas.microsoft.com/office/drawing/2014/main" id="{8FF2EAE0-AD08-5FBF-4D75-27E1EDBA2A18}"/>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a:extLst>
                  <a:ext uri="{FF2B5EF4-FFF2-40B4-BE49-F238E27FC236}">
                    <a16:creationId xmlns:a16="http://schemas.microsoft.com/office/drawing/2014/main" id="{F245AE07-A8B2-D28C-81E9-68B1372354B8}"/>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Tree>
    <p:extLst>
      <p:ext uri="{BB962C8B-B14F-4D97-AF65-F5344CB8AC3E}">
        <p14:creationId xmlns:p14="http://schemas.microsoft.com/office/powerpoint/2010/main" val="3259785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9F82-CA98-4088-A44A-807F4C9195AD}"/>
              </a:ext>
            </a:extLst>
          </p:cNvPr>
          <p:cNvSpPr>
            <a:spLocks noGrp="1"/>
          </p:cNvSpPr>
          <p:nvPr>
            <p:ph type="title"/>
          </p:nvPr>
        </p:nvSpPr>
        <p:spPr/>
        <p:txBody>
          <a:bodyPr/>
          <a:lstStyle/>
          <a:p>
            <a:r>
              <a:rPr lang="en-US" dirty="0"/>
              <a:t>Make and take a block</a:t>
            </a:r>
          </a:p>
        </p:txBody>
      </p:sp>
      <p:sp>
        <p:nvSpPr>
          <p:cNvPr id="3" name="Content Placeholder 2">
            <a:extLst>
              <a:ext uri="{FF2B5EF4-FFF2-40B4-BE49-F238E27FC236}">
                <a16:creationId xmlns:a16="http://schemas.microsoft.com/office/drawing/2014/main" id="{F83C13B1-41B6-4B26-BD86-9572860FCCBF}"/>
              </a:ext>
            </a:extLst>
          </p:cNvPr>
          <p:cNvSpPr>
            <a:spLocks noGrp="1"/>
          </p:cNvSpPr>
          <p:nvPr>
            <p:ph sz="quarter" idx="13"/>
          </p:nvPr>
        </p:nvSpPr>
        <p:spPr>
          <a:xfrm>
            <a:off x="566532" y="1989528"/>
            <a:ext cx="10394707" cy="2565271"/>
          </a:xfrm>
        </p:spPr>
        <p:txBody>
          <a:bodyPr/>
          <a:lstStyle/>
          <a:p>
            <a:pPr lvl="1"/>
            <a:r>
              <a:rPr lang="en-US" cap="none" dirty="0">
                <a:solidFill>
                  <a:srgbClr val="0070C0"/>
                </a:solidFill>
              </a:rPr>
              <a:t>In your baggie you have:</a:t>
            </a:r>
          </a:p>
          <a:p>
            <a:pPr lvl="2"/>
            <a:r>
              <a:rPr lang="en-US" cap="none" dirty="0">
                <a:solidFill>
                  <a:srgbClr val="0070C0"/>
                </a:solidFill>
              </a:rPr>
              <a:t>One RED 2.5 inch wide x ~ 42 inch long strip</a:t>
            </a:r>
          </a:p>
          <a:p>
            <a:pPr lvl="2"/>
            <a:r>
              <a:rPr lang="en-US" cap="none" dirty="0">
                <a:solidFill>
                  <a:srgbClr val="0070C0"/>
                </a:solidFill>
              </a:rPr>
              <a:t>One WHITE 2.5 inch wide x ~ 42 inch long strip</a:t>
            </a:r>
          </a:p>
          <a:p>
            <a:pPr lvl="2"/>
            <a:r>
              <a:rPr lang="en-US" cap="none" dirty="0">
                <a:solidFill>
                  <a:srgbClr val="0070C0"/>
                </a:solidFill>
              </a:rPr>
              <a:t>One BLUE 2.5 inch wide x ~ 42 inch long strip</a:t>
            </a:r>
          </a:p>
          <a:p>
            <a:pPr marL="457200" lvl="1" indent="0">
              <a:buNone/>
            </a:pPr>
            <a:endParaRPr lang="en-US" cap="none" dirty="0">
              <a:solidFill>
                <a:srgbClr val="0070C0"/>
              </a:solidFill>
            </a:endParaRPr>
          </a:p>
        </p:txBody>
      </p:sp>
      <p:pic>
        <p:nvPicPr>
          <p:cNvPr id="9" name="Picture 8">
            <a:extLst>
              <a:ext uri="{FF2B5EF4-FFF2-40B4-BE49-F238E27FC236}">
                <a16:creationId xmlns:a16="http://schemas.microsoft.com/office/drawing/2014/main" id="{BA38C3BD-CE0B-9BA0-B66F-8276A7677145}"/>
              </a:ext>
            </a:extLst>
          </p:cNvPr>
          <p:cNvPicPr>
            <a:picLocks/>
          </p:cNvPicPr>
          <p:nvPr/>
        </p:nvPicPr>
        <p:blipFill>
          <a:blip r:embed="rId3"/>
          <a:stretch>
            <a:fillRect/>
          </a:stretch>
        </p:blipFill>
        <p:spPr>
          <a:xfrm>
            <a:off x="173751" y="5461961"/>
            <a:ext cx="1024098" cy="976673"/>
          </a:xfrm>
          <a:prstGeom prst="rect">
            <a:avLst/>
          </a:prstGeom>
        </p:spPr>
      </p:pic>
      <p:grpSp>
        <p:nvGrpSpPr>
          <p:cNvPr id="4" name="Group 3">
            <a:extLst>
              <a:ext uri="{FF2B5EF4-FFF2-40B4-BE49-F238E27FC236}">
                <a16:creationId xmlns:a16="http://schemas.microsoft.com/office/drawing/2014/main" id="{8F954AAF-B3CA-8E7A-5E40-D184E5174A7C}"/>
              </a:ext>
            </a:extLst>
          </p:cNvPr>
          <p:cNvGrpSpPr/>
          <p:nvPr/>
        </p:nvGrpSpPr>
        <p:grpSpPr>
          <a:xfrm>
            <a:off x="7873767" y="2591444"/>
            <a:ext cx="1981200" cy="1361438"/>
            <a:chOff x="0" y="57787"/>
            <a:chExt cx="1981200" cy="1361438"/>
          </a:xfrm>
        </p:grpSpPr>
        <p:sp>
          <p:nvSpPr>
            <p:cNvPr id="5" name="Rectangle 4">
              <a:extLst>
                <a:ext uri="{FF2B5EF4-FFF2-40B4-BE49-F238E27FC236}">
                  <a16:creationId xmlns:a16="http://schemas.microsoft.com/office/drawing/2014/main" id="{64A0F68B-9F31-07C0-785E-5C1205D7E9D4}"/>
                </a:ext>
              </a:extLst>
            </p:cNvPr>
            <p:cNvSpPr/>
            <p:nvPr/>
          </p:nvSpPr>
          <p:spPr>
            <a:xfrm>
              <a:off x="0" y="1085850"/>
              <a:ext cx="1981200" cy="3333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A4446761-1DE1-93A1-FC14-C65684423F7E}"/>
                </a:ext>
              </a:extLst>
            </p:cNvPr>
            <p:cNvSpPr/>
            <p:nvPr/>
          </p:nvSpPr>
          <p:spPr>
            <a:xfrm>
              <a:off x="0" y="542925"/>
              <a:ext cx="1981200" cy="333375"/>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Rectangle 15">
              <a:extLst>
                <a:ext uri="{FF2B5EF4-FFF2-40B4-BE49-F238E27FC236}">
                  <a16:creationId xmlns:a16="http://schemas.microsoft.com/office/drawing/2014/main" id="{24442DA6-52AB-8DDB-55F1-AAEB49DDBAC3}"/>
                </a:ext>
              </a:extLst>
            </p:cNvPr>
            <p:cNvSpPr/>
            <p:nvPr/>
          </p:nvSpPr>
          <p:spPr>
            <a:xfrm>
              <a:off x="0" y="57787"/>
              <a:ext cx="1981200" cy="333375"/>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7" name="Arrow: Down 16">
              <a:extLst>
                <a:ext uri="{FF2B5EF4-FFF2-40B4-BE49-F238E27FC236}">
                  <a16:creationId xmlns:a16="http://schemas.microsoft.com/office/drawing/2014/main" id="{3C0A92F4-65A0-3FF3-0E77-E96D546A85F9}"/>
                </a:ext>
              </a:extLst>
            </p:cNvPr>
            <p:cNvSpPr/>
            <p:nvPr/>
          </p:nvSpPr>
          <p:spPr>
            <a:xfrm>
              <a:off x="561975" y="342900"/>
              <a:ext cx="133350" cy="176530"/>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Arrow: Down 17">
              <a:extLst>
                <a:ext uri="{FF2B5EF4-FFF2-40B4-BE49-F238E27FC236}">
                  <a16:creationId xmlns:a16="http://schemas.microsoft.com/office/drawing/2014/main" id="{B31FF2F1-82AD-1406-C1B0-12276B43D944}"/>
                </a:ext>
              </a:extLst>
            </p:cNvPr>
            <p:cNvSpPr/>
            <p:nvPr/>
          </p:nvSpPr>
          <p:spPr>
            <a:xfrm>
              <a:off x="1352550" y="342900"/>
              <a:ext cx="133350" cy="176530"/>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Arrow: Down 18">
              <a:extLst>
                <a:ext uri="{FF2B5EF4-FFF2-40B4-BE49-F238E27FC236}">
                  <a16:creationId xmlns:a16="http://schemas.microsoft.com/office/drawing/2014/main" id="{16A6FF8C-40C6-8C9B-3CED-FE5584DA528D}"/>
                </a:ext>
              </a:extLst>
            </p:cNvPr>
            <p:cNvSpPr/>
            <p:nvPr/>
          </p:nvSpPr>
          <p:spPr>
            <a:xfrm>
              <a:off x="561975" y="885825"/>
              <a:ext cx="133350" cy="176530"/>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Arrow: Down 19">
              <a:extLst>
                <a:ext uri="{FF2B5EF4-FFF2-40B4-BE49-F238E27FC236}">
                  <a16:creationId xmlns:a16="http://schemas.microsoft.com/office/drawing/2014/main" id="{B8C548AD-3106-7C68-8A78-9F8328AEF624}"/>
                </a:ext>
              </a:extLst>
            </p:cNvPr>
            <p:cNvSpPr/>
            <p:nvPr/>
          </p:nvSpPr>
          <p:spPr>
            <a:xfrm>
              <a:off x="1352550" y="885825"/>
              <a:ext cx="133350" cy="176530"/>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808714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9F82-CA98-4088-A44A-807F4C9195AD}"/>
              </a:ext>
            </a:extLst>
          </p:cNvPr>
          <p:cNvSpPr>
            <a:spLocks noGrp="1"/>
          </p:cNvSpPr>
          <p:nvPr>
            <p:ph type="title"/>
          </p:nvPr>
        </p:nvSpPr>
        <p:spPr/>
        <p:txBody>
          <a:bodyPr/>
          <a:lstStyle/>
          <a:p>
            <a:r>
              <a:rPr lang="en-US" dirty="0"/>
              <a:t>Make and take a block</a:t>
            </a:r>
          </a:p>
        </p:txBody>
      </p:sp>
      <p:pic>
        <p:nvPicPr>
          <p:cNvPr id="9" name="Picture 8">
            <a:extLst>
              <a:ext uri="{FF2B5EF4-FFF2-40B4-BE49-F238E27FC236}">
                <a16:creationId xmlns:a16="http://schemas.microsoft.com/office/drawing/2014/main" id="{BA38C3BD-CE0B-9BA0-B66F-8276A7677145}"/>
              </a:ext>
            </a:extLst>
          </p:cNvPr>
          <p:cNvPicPr>
            <a:picLocks/>
          </p:cNvPicPr>
          <p:nvPr/>
        </p:nvPicPr>
        <p:blipFill>
          <a:blip r:embed="rId3"/>
          <a:stretch>
            <a:fillRect/>
          </a:stretch>
        </p:blipFill>
        <p:spPr>
          <a:xfrm>
            <a:off x="173751" y="5461961"/>
            <a:ext cx="1024098" cy="976673"/>
          </a:xfrm>
          <a:prstGeom prst="rect">
            <a:avLst/>
          </a:prstGeom>
        </p:spPr>
      </p:pic>
      <p:sp>
        <p:nvSpPr>
          <p:cNvPr id="3" name="Content Placeholder 2">
            <a:extLst>
              <a:ext uri="{FF2B5EF4-FFF2-40B4-BE49-F238E27FC236}">
                <a16:creationId xmlns:a16="http://schemas.microsoft.com/office/drawing/2014/main" id="{F83C13B1-41B6-4B26-BD86-9572860FCCBF}"/>
              </a:ext>
            </a:extLst>
          </p:cNvPr>
          <p:cNvSpPr>
            <a:spLocks noGrp="1"/>
          </p:cNvSpPr>
          <p:nvPr>
            <p:ph sz="quarter" idx="13"/>
          </p:nvPr>
        </p:nvSpPr>
        <p:spPr>
          <a:xfrm>
            <a:off x="494783" y="1996791"/>
            <a:ext cx="5822127" cy="2565271"/>
          </a:xfrm>
        </p:spPr>
        <p:txBody>
          <a:bodyPr/>
          <a:lstStyle/>
          <a:p>
            <a:pPr lvl="1"/>
            <a:r>
              <a:rPr lang="en-US" cap="none" dirty="0">
                <a:solidFill>
                  <a:srgbClr val="0070C0"/>
                </a:solidFill>
              </a:rPr>
              <a:t>Step 1:</a:t>
            </a:r>
          </a:p>
          <a:p>
            <a:pPr lvl="2"/>
            <a:r>
              <a:rPr lang="en-US" cap="none" dirty="0">
                <a:solidFill>
                  <a:srgbClr val="0070C0"/>
                </a:solidFill>
              </a:rPr>
              <a:t>Use a ¼ inch seam.</a:t>
            </a:r>
          </a:p>
          <a:p>
            <a:pPr lvl="2"/>
            <a:r>
              <a:rPr lang="en-US" cap="none" dirty="0">
                <a:solidFill>
                  <a:srgbClr val="0070C0"/>
                </a:solidFill>
              </a:rPr>
              <a:t>Sew the strips together in this pattern red-white-blue.</a:t>
            </a:r>
          </a:p>
          <a:p>
            <a:pPr lvl="2"/>
            <a:r>
              <a:rPr lang="en-US" cap="none" dirty="0">
                <a:solidFill>
                  <a:srgbClr val="0070C0"/>
                </a:solidFill>
              </a:rPr>
              <a:t>Press all seams toward one side of the strips.</a:t>
            </a:r>
          </a:p>
          <a:p>
            <a:pPr marL="457200" lvl="1" indent="0">
              <a:buNone/>
            </a:pPr>
            <a:endParaRPr lang="en-US" cap="none" dirty="0">
              <a:solidFill>
                <a:srgbClr val="0070C0"/>
              </a:solidFill>
            </a:endParaRPr>
          </a:p>
        </p:txBody>
      </p:sp>
      <p:sp>
        <p:nvSpPr>
          <p:cNvPr id="5" name="Rectangle 4">
            <a:extLst>
              <a:ext uri="{FF2B5EF4-FFF2-40B4-BE49-F238E27FC236}">
                <a16:creationId xmlns:a16="http://schemas.microsoft.com/office/drawing/2014/main" id="{6E691D65-7619-153E-EBED-56952925A8ED}"/>
              </a:ext>
            </a:extLst>
          </p:cNvPr>
          <p:cNvSpPr/>
          <p:nvPr/>
        </p:nvSpPr>
        <p:spPr>
          <a:xfrm>
            <a:off x="7327434" y="3253967"/>
            <a:ext cx="1981200"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BF285E33-737B-C349-2B03-171092995169}"/>
              </a:ext>
            </a:extLst>
          </p:cNvPr>
          <p:cNvSpPr/>
          <p:nvPr/>
        </p:nvSpPr>
        <p:spPr>
          <a:xfrm>
            <a:off x="7327434" y="2920592"/>
            <a:ext cx="1981200"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a:extLst>
              <a:ext uri="{FF2B5EF4-FFF2-40B4-BE49-F238E27FC236}">
                <a16:creationId xmlns:a16="http://schemas.microsoft.com/office/drawing/2014/main" id="{4DD34051-358F-FD90-08F8-5EC51DCB1ED7}"/>
              </a:ext>
            </a:extLst>
          </p:cNvPr>
          <p:cNvSpPr/>
          <p:nvPr/>
        </p:nvSpPr>
        <p:spPr>
          <a:xfrm>
            <a:off x="7327434" y="2590624"/>
            <a:ext cx="1981200"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ext Box 7">
            <a:extLst>
              <a:ext uri="{FF2B5EF4-FFF2-40B4-BE49-F238E27FC236}">
                <a16:creationId xmlns:a16="http://schemas.microsoft.com/office/drawing/2014/main" id="{DB628314-F77F-8811-7747-DBBCD59DE692}"/>
              </a:ext>
            </a:extLst>
          </p:cNvPr>
          <p:cNvSpPr txBox="1"/>
          <p:nvPr/>
        </p:nvSpPr>
        <p:spPr>
          <a:xfrm>
            <a:off x="7413159" y="3644492"/>
            <a:ext cx="1819275" cy="25717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40 – 42 inches</a:t>
            </a:r>
          </a:p>
        </p:txBody>
      </p:sp>
      <p:sp>
        <p:nvSpPr>
          <p:cNvPr id="15" name="Text Box 7">
            <a:extLst>
              <a:ext uri="{FF2B5EF4-FFF2-40B4-BE49-F238E27FC236}">
                <a16:creationId xmlns:a16="http://schemas.microsoft.com/office/drawing/2014/main" id="{0348FF53-2557-6B31-7209-2DCB8381F953}"/>
              </a:ext>
            </a:extLst>
          </p:cNvPr>
          <p:cNvSpPr txBox="1"/>
          <p:nvPr/>
        </p:nvSpPr>
        <p:spPr>
          <a:xfrm rot="16200000">
            <a:off x="6641634" y="2958692"/>
            <a:ext cx="1000125" cy="25717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6 ½ inches</a:t>
            </a:r>
          </a:p>
        </p:txBody>
      </p:sp>
    </p:spTree>
    <p:extLst>
      <p:ext uri="{BB962C8B-B14F-4D97-AF65-F5344CB8AC3E}">
        <p14:creationId xmlns:p14="http://schemas.microsoft.com/office/powerpoint/2010/main" val="2134886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9F82-CA98-4088-A44A-807F4C9195AD}"/>
              </a:ext>
            </a:extLst>
          </p:cNvPr>
          <p:cNvSpPr>
            <a:spLocks noGrp="1"/>
          </p:cNvSpPr>
          <p:nvPr>
            <p:ph type="title"/>
          </p:nvPr>
        </p:nvSpPr>
        <p:spPr/>
        <p:txBody>
          <a:bodyPr/>
          <a:lstStyle/>
          <a:p>
            <a:r>
              <a:rPr lang="en-US" dirty="0"/>
              <a:t>Make and take a block</a:t>
            </a:r>
          </a:p>
        </p:txBody>
      </p:sp>
      <p:pic>
        <p:nvPicPr>
          <p:cNvPr id="9" name="Picture 8">
            <a:extLst>
              <a:ext uri="{FF2B5EF4-FFF2-40B4-BE49-F238E27FC236}">
                <a16:creationId xmlns:a16="http://schemas.microsoft.com/office/drawing/2014/main" id="{BA38C3BD-CE0B-9BA0-B66F-8276A7677145}"/>
              </a:ext>
            </a:extLst>
          </p:cNvPr>
          <p:cNvPicPr>
            <a:picLocks/>
          </p:cNvPicPr>
          <p:nvPr/>
        </p:nvPicPr>
        <p:blipFill>
          <a:blip r:embed="rId3"/>
          <a:stretch>
            <a:fillRect/>
          </a:stretch>
        </p:blipFill>
        <p:spPr>
          <a:xfrm>
            <a:off x="173751" y="5461961"/>
            <a:ext cx="1024098" cy="976673"/>
          </a:xfrm>
          <a:prstGeom prst="rect">
            <a:avLst/>
          </a:prstGeom>
        </p:spPr>
      </p:pic>
      <p:sp>
        <p:nvSpPr>
          <p:cNvPr id="3" name="Content Placeholder 2">
            <a:extLst>
              <a:ext uri="{FF2B5EF4-FFF2-40B4-BE49-F238E27FC236}">
                <a16:creationId xmlns:a16="http://schemas.microsoft.com/office/drawing/2014/main" id="{F83C13B1-41B6-4B26-BD86-9572860FCCBF}"/>
              </a:ext>
            </a:extLst>
          </p:cNvPr>
          <p:cNvSpPr>
            <a:spLocks noGrp="1"/>
          </p:cNvSpPr>
          <p:nvPr>
            <p:ph sz="quarter" idx="13"/>
          </p:nvPr>
        </p:nvSpPr>
        <p:spPr>
          <a:xfrm>
            <a:off x="494783" y="1996791"/>
            <a:ext cx="4660049" cy="2565271"/>
          </a:xfrm>
        </p:spPr>
        <p:txBody>
          <a:bodyPr/>
          <a:lstStyle/>
          <a:p>
            <a:pPr lvl="1"/>
            <a:r>
              <a:rPr lang="en-US" cap="none" dirty="0">
                <a:solidFill>
                  <a:srgbClr val="0070C0"/>
                </a:solidFill>
              </a:rPr>
              <a:t>Step 2:</a:t>
            </a:r>
          </a:p>
          <a:p>
            <a:pPr lvl="2"/>
            <a:r>
              <a:rPr lang="en-US" cap="none" dirty="0">
                <a:solidFill>
                  <a:srgbClr val="0070C0"/>
                </a:solidFill>
              </a:rPr>
              <a:t>Cut sewn strips into 6.5 inch blocks.</a:t>
            </a:r>
          </a:p>
          <a:p>
            <a:pPr lvl="2"/>
            <a:r>
              <a:rPr lang="en-US" cap="none" dirty="0">
                <a:solidFill>
                  <a:srgbClr val="0070C0"/>
                </a:solidFill>
              </a:rPr>
              <a:t>Throw away extra leftover short block.</a:t>
            </a:r>
          </a:p>
          <a:p>
            <a:pPr marL="457200" lvl="1" indent="0">
              <a:buNone/>
            </a:pPr>
            <a:endParaRPr lang="en-US" cap="none" dirty="0">
              <a:solidFill>
                <a:srgbClr val="0070C0"/>
              </a:solidFill>
            </a:endParaRPr>
          </a:p>
        </p:txBody>
      </p:sp>
      <p:grpSp>
        <p:nvGrpSpPr>
          <p:cNvPr id="4" name="Group 3">
            <a:extLst>
              <a:ext uri="{FF2B5EF4-FFF2-40B4-BE49-F238E27FC236}">
                <a16:creationId xmlns:a16="http://schemas.microsoft.com/office/drawing/2014/main" id="{E829B9A2-FFD0-9485-C8A8-4BDF4A79C082}"/>
              </a:ext>
            </a:extLst>
          </p:cNvPr>
          <p:cNvGrpSpPr/>
          <p:nvPr/>
        </p:nvGrpSpPr>
        <p:grpSpPr>
          <a:xfrm>
            <a:off x="6000355" y="2664143"/>
            <a:ext cx="3362326" cy="1529713"/>
            <a:chOff x="0" y="0"/>
            <a:chExt cx="3362629" cy="1530181"/>
          </a:xfrm>
        </p:grpSpPr>
        <p:sp>
          <p:nvSpPr>
            <p:cNvPr id="6" name="Rectangle 5">
              <a:extLst>
                <a:ext uri="{FF2B5EF4-FFF2-40B4-BE49-F238E27FC236}">
                  <a16:creationId xmlns:a16="http://schemas.microsoft.com/office/drawing/2014/main" id="{5C57E615-56B8-3D06-D2AD-FF170452EEFD}"/>
                </a:ext>
              </a:extLst>
            </p:cNvPr>
            <p:cNvSpPr/>
            <p:nvPr/>
          </p:nvSpPr>
          <p:spPr>
            <a:xfrm>
              <a:off x="350905" y="670702"/>
              <a:ext cx="2800350"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A133BA5E-395F-DA8B-501C-934992B4D4AB}"/>
                </a:ext>
              </a:extLst>
            </p:cNvPr>
            <p:cNvSpPr/>
            <p:nvPr/>
          </p:nvSpPr>
          <p:spPr>
            <a:xfrm>
              <a:off x="350905" y="339962"/>
              <a:ext cx="2800350"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5219157E-0024-530F-4CAA-D46B2754A4FE}"/>
                </a:ext>
              </a:extLst>
            </p:cNvPr>
            <p:cNvSpPr/>
            <p:nvPr/>
          </p:nvSpPr>
          <p:spPr>
            <a:xfrm>
              <a:off x="350905" y="4357"/>
              <a:ext cx="2800350"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Arrow: Pentagon 10">
              <a:extLst>
                <a:ext uri="{FF2B5EF4-FFF2-40B4-BE49-F238E27FC236}">
                  <a16:creationId xmlns:a16="http://schemas.microsoft.com/office/drawing/2014/main" id="{4EB42E02-5F8A-CA1D-278C-4E6ED2632320}"/>
                </a:ext>
              </a:extLst>
            </p:cNvPr>
            <p:cNvSpPr/>
            <p:nvPr/>
          </p:nvSpPr>
          <p:spPr>
            <a:xfrm flipH="1">
              <a:off x="2953054" y="4357"/>
              <a:ext cx="409575" cy="333375"/>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Arrow: Pentagon 12">
              <a:extLst>
                <a:ext uri="{FF2B5EF4-FFF2-40B4-BE49-F238E27FC236}">
                  <a16:creationId xmlns:a16="http://schemas.microsoft.com/office/drawing/2014/main" id="{F01688E1-E8AF-27B9-B3DF-AAC8568CC322}"/>
                </a:ext>
              </a:extLst>
            </p:cNvPr>
            <p:cNvSpPr/>
            <p:nvPr/>
          </p:nvSpPr>
          <p:spPr>
            <a:xfrm flipH="1">
              <a:off x="2953054" y="339962"/>
              <a:ext cx="409575" cy="333375"/>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Arrow: Pentagon 13">
              <a:extLst>
                <a:ext uri="{FF2B5EF4-FFF2-40B4-BE49-F238E27FC236}">
                  <a16:creationId xmlns:a16="http://schemas.microsoft.com/office/drawing/2014/main" id="{1E3436F9-850B-8F2C-230E-AB800696176B}"/>
                </a:ext>
              </a:extLst>
            </p:cNvPr>
            <p:cNvSpPr/>
            <p:nvPr/>
          </p:nvSpPr>
          <p:spPr>
            <a:xfrm flipH="1">
              <a:off x="2953054" y="670702"/>
              <a:ext cx="409575" cy="333375"/>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5" name="Straight Connector 14">
              <a:extLst>
                <a:ext uri="{FF2B5EF4-FFF2-40B4-BE49-F238E27FC236}">
                  <a16:creationId xmlns:a16="http://schemas.microsoft.com/office/drawing/2014/main" id="{DBA7BE0E-8225-64E7-4B8C-7050E92027B8}"/>
                </a:ext>
              </a:extLst>
            </p:cNvPr>
            <p:cNvCxnSpPr/>
            <p:nvPr/>
          </p:nvCxnSpPr>
          <p:spPr>
            <a:xfrm>
              <a:off x="1361771" y="4357"/>
              <a:ext cx="0" cy="116205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03FA416-C990-D1E3-F44E-0890BD678056}"/>
                </a:ext>
              </a:extLst>
            </p:cNvPr>
            <p:cNvCxnSpPr/>
            <p:nvPr/>
          </p:nvCxnSpPr>
          <p:spPr>
            <a:xfrm>
              <a:off x="2465860" y="4357"/>
              <a:ext cx="0" cy="116205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Box 13">
              <a:extLst>
                <a:ext uri="{FF2B5EF4-FFF2-40B4-BE49-F238E27FC236}">
                  <a16:creationId xmlns:a16="http://schemas.microsoft.com/office/drawing/2014/main" id="{9459D786-65D4-0DFC-68A0-E1648BB0935D}"/>
                </a:ext>
              </a:extLst>
            </p:cNvPr>
            <p:cNvSpPr txBox="1"/>
            <p:nvPr/>
          </p:nvSpPr>
          <p:spPr>
            <a:xfrm>
              <a:off x="258492" y="1234906"/>
              <a:ext cx="2847975" cy="29527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Cut every 6 ½ inches across the width of fabric</a:t>
              </a:r>
            </a:p>
          </p:txBody>
        </p:sp>
        <p:sp>
          <p:nvSpPr>
            <p:cNvPr id="18" name="Text Box 7">
              <a:extLst>
                <a:ext uri="{FF2B5EF4-FFF2-40B4-BE49-F238E27FC236}">
                  <a16:creationId xmlns:a16="http://schemas.microsoft.com/office/drawing/2014/main" id="{DAC10CB1-164B-AB94-3B43-9D6CDEBB0FF8}"/>
                </a:ext>
              </a:extLst>
            </p:cNvPr>
            <p:cNvSpPr txBox="1"/>
            <p:nvPr/>
          </p:nvSpPr>
          <p:spPr>
            <a:xfrm rot="16200000">
              <a:off x="-371475" y="371475"/>
              <a:ext cx="1000125" cy="25717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6 ½ inches</a:t>
              </a:r>
            </a:p>
          </p:txBody>
        </p:sp>
      </p:grpSp>
    </p:spTree>
    <p:extLst>
      <p:ext uri="{BB962C8B-B14F-4D97-AF65-F5344CB8AC3E}">
        <p14:creationId xmlns:p14="http://schemas.microsoft.com/office/powerpoint/2010/main" val="2619426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9F82-CA98-4088-A44A-807F4C9195AD}"/>
              </a:ext>
            </a:extLst>
          </p:cNvPr>
          <p:cNvSpPr>
            <a:spLocks noGrp="1"/>
          </p:cNvSpPr>
          <p:nvPr>
            <p:ph type="title"/>
          </p:nvPr>
        </p:nvSpPr>
        <p:spPr/>
        <p:txBody>
          <a:bodyPr/>
          <a:lstStyle/>
          <a:p>
            <a:r>
              <a:rPr lang="en-US" dirty="0"/>
              <a:t>Make and take a block</a:t>
            </a:r>
          </a:p>
        </p:txBody>
      </p:sp>
      <p:pic>
        <p:nvPicPr>
          <p:cNvPr id="9" name="Picture 8">
            <a:extLst>
              <a:ext uri="{FF2B5EF4-FFF2-40B4-BE49-F238E27FC236}">
                <a16:creationId xmlns:a16="http://schemas.microsoft.com/office/drawing/2014/main" id="{BA38C3BD-CE0B-9BA0-B66F-8276A7677145}"/>
              </a:ext>
            </a:extLst>
          </p:cNvPr>
          <p:cNvPicPr>
            <a:picLocks/>
          </p:cNvPicPr>
          <p:nvPr/>
        </p:nvPicPr>
        <p:blipFill>
          <a:blip r:embed="rId3"/>
          <a:stretch>
            <a:fillRect/>
          </a:stretch>
        </p:blipFill>
        <p:spPr>
          <a:xfrm>
            <a:off x="173751" y="5461961"/>
            <a:ext cx="1024098" cy="976673"/>
          </a:xfrm>
          <a:prstGeom prst="rect">
            <a:avLst/>
          </a:prstGeom>
        </p:spPr>
      </p:pic>
      <p:sp>
        <p:nvSpPr>
          <p:cNvPr id="3" name="Content Placeholder 2">
            <a:extLst>
              <a:ext uri="{FF2B5EF4-FFF2-40B4-BE49-F238E27FC236}">
                <a16:creationId xmlns:a16="http://schemas.microsoft.com/office/drawing/2014/main" id="{F83C13B1-41B6-4B26-BD86-9572860FCCBF}"/>
              </a:ext>
            </a:extLst>
          </p:cNvPr>
          <p:cNvSpPr>
            <a:spLocks noGrp="1"/>
          </p:cNvSpPr>
          <p:nvPr>
            <p:ph sz="quarter" idx="13"/>
          </p:nvPr>
        </p:nvSpPr>
        <p:spPr>
          <a:xfrm>
            <a:off x="494784" y="1996791"/>
            <a:ext cx="4135940" cy="2565271"/>
          </a:xfrm>
        </p:spPr>
        <p:txBody>
          <a:bodyPr/>
          <a:lstStyle/>
          <a:p>
            <a:pPr lvl="1"/>
            <a:r>
              <a:rPr lang="en-US" cap="none" dirty="0">
                <a:solidFill>
                  <a:srgbClr val="0070C0"/>
                </a:solidFill>
              </a:rPr>
              <a:t>Step 3:</a:t>
            </a:r>
          </a:p>
          <a:p>
            <a:pPr lvl="2"/>
            <a:r>
              <a:rPr lang="en-US" cap="none" dirty="0">
                <a:solidFill>
                  <a:srgbClr val="0070C0"/>
                </a:solidFill>
              </a:rPr>
              <a:t>Use a ¼ inch seam.</a:t>
            </a:r>
          </a:p>
          <a:p>
            <a:pPr lvl="2"/>
            <a:r>
              <a:rPr lang="en-US" cap="none" dirty="0">
                <a:solidFill>
                  <a:srgbClr val="0070C0"/>
                </a:solidFill>
              </a:rPr>
              <a:t>Sew three blocks together.  Turning blocks so that one is horizontal and the next vertical.</a:t>
            </a:r>
          </a:p>
          <a:p>
            <a:pPr lvl="2"/>
            <a:r>
              <a:rPr lang="en-US" cap="none" dirty="0">
                <a:solidFill>
                  <a:srgbClr val="0070C0"/>
                </a:solidFill>
              </a:rPr>
              <a:t>Press seams toward one side.</a:t>
            </a:r>
          </a:p>
          <a:p>
            <a:pPr lvl="2"/>
            <a:r>
              <a:rPr lang="en-US" cap="none" dirty="0">
                <a:solidFill>
                  <a:srgbClr val="0070C0"/>
                </a:solidFill>
              </a:rPr>
              <a:t>Make 8 rows of three blocks.</a:t>
            </a:r>
          </a:p>
          <a:p>
            <a:pPr marL="457200" lvl="1" indent="0">
              <a:buNone/>
            </a:pPr>
            <a:endParaRPr lang="en-US" cap="none" dirty="0">
              <a:solidFill>
                <a:srgbClr val="0070C0"/>
              </a:solidFill>
            </a:endParaRPr>
          </a:p>
        </p:txBody>
      </p:sp>
      <p:sp>
        <p:nvSpPr>
          <p:cNvPr id="4" name="Rectangle 14">
            <a:extLst>
              <a:ext uri="{FF2B5EF4-FFF2-40B4-BE49-F238E27FC236}">
                <a16:creationId xmlns:a16="http://schemas.microsoft.com/office/drawing/2014/main" id="{9BB227BD-9F88-77C8-0077-E95F3D43EBF4}"/>
              </a:ext>
            </a:extLst>
          </p:cNvPr>
          <p:cNvSpPr>
            <a:spLocks noChangeArrowheads="1"/>
          </p:cNvSpPr>
          <p:nvPr/>
        </p:nvSpPr>
        <p:spPr bwMode="auto">
          <a:xfrm>
            <a:off x="5410199" y="-126673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a:extLst>
              <a:ext uri="{FF2B5EF4-FFF2-40B4-BE49-F238E27FC236}">
                <a16:creationId xmlns:a16="http://schemas.microsoft.com/office/drawing/2014/main" id="{1E9C2C93-DCA6-0AB4-63D0-132C7653ABAA}"/>
              </a:ext>
            </a:extLst>
          </p:cNvPr>
          <p:cNvGrpSpPr/>
          <p:nvPr/>
        </p:nvGrpSpPr>
        <p:grpSpPr>
          <a:xfrm>
            <a:off x="5601205" y="2478942"/>
            <a:ext cx="3920145" cy="1708318"/>
            <a:chOff x="0" y="0"/>
            <a:chExt cx="3140759" cy="1009220"/>
          </a:xfrm>
        </p:grpSpPr>
        <p:grpSp>
          <p:nvGrpSpPr>
            <p:cNvPr id="7" name="Group 6">
              <a:extLst>
                <a:ext uri="{FF2B5EF4-FFF2-40B4-BE49-F238E27FC236}">
                  <a16:creationId xmlns:a16="http://schemas.microsoft.com/office/drawing/2014/main" id="{64A8B248-8259-4D33-20BA-599E4406F93A}"/>
                </a:ext>
              </a:extLst>
            </p:cNvPr>
            <p:cNvGrpSpPr/>
            <p:nvPr/>
          </p:nvGrpSpPr>
          <p:grpSpPr>
            <a:xfrm>
              <a:off x="0" y="9730"/>
              <a:ext cx="1030605" cy="999490"/>
              <a:chOff x="0" y="0"/>
              <a:chExt cx="1031132" cy="999719"/>
            </a:xfrm>
          </p:grpSpPr>
          <p:sp>
            <p:nvSpPr>
              <p:cNvPr id="18" name="Rectangle 17">
                <a:extLst>
                  <a:ext uri="{FF2B5EF4-FFF2-40B4-BE49-F238E27FC236}">
                    <a16:creationId xmlns:a16="http://schemas.microsoft.com/office/drawing/2014/main" id="{07B095DD-C3C0-2961-8507-0F7106C38A35}"/>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Rectangle 18">
                <a:extLst>
                  <a:ext uri="{FF2B5EF4-FFF2-40B4-BE49-F238E27FC236}">
                    <a16:creationId xmlns:a16="http://schemas.microsoft.com/office/drawing/2014/main" id="{234484D1-9374-0E2E-2B43-43ADF9D02E9E}"/>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19">
                <a:extLst>
                  <a:ext uri="{FF2B5EF4-FFF2-40B4-BE49-F238E27FC236}">
                    <a16:creationId xmlns:a16="http://schemas.microsoft.com/office/drawing/2014/main" id="{315F7161-16B6-3E57-513A-F66AC41B8403}"/>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 name="Group 9">
              <a:extLst>
                <a:ext uri="{FF2B5EF4-FFF2-40B4-BE49-F238E27FC236}">
                  <a16:creationId xmlns:a16="http://schemas.microsoft.com/office/drawing/2014/main" id="{ECF06F1F-2874-98EC-3A65-65FA06EEB448}"/>
                </a:ext>
              </a:extLst>
            </p:cNvPr>
            <p:cNvGrpSpPr/>
            <p:nvPr/>
          </p:nvGrpSpPr>
          <p:grpSpPr>
            <a:xfrm rot="5400000">
              <a:off x="1065125" y="-317"/>
              <a:ext cx="998855" cy="999490"/>
              <a:chOff x="0" y="0"/>
              <a:chExt cx="1031132" cy="999719"/>
            </a:xfrm>
          </p:grpSpPr>
          <p:sp>
            <p:nvSpPr>
              <p:cNvPr id="15" name="Rectangle 14">
                <a:extLst>
                  <a:ext uri="{FF2B5EF4-FFF2-40B4-BE49-F238E27FC236}">
                    <a16:creationId xmlns:a16="http://schemas.microsoft.com/office/drawing/2014/main" id="{CD43B531-A594-A91C-6BE4-D4AA89BDCF50}"/>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Rectangle 15">
                <a:extLst>
                  <a:ext uri="{FF2B5EF4-FFF2-40B4-BE49-F238E27FC236}">
                    <a16:creationId xmlns:a16="http://schemas.microsoft.com/office/drawing/2014/main" id="{C05DED76-B344-737B-8C4F-533E91218C99}"/>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a:extLst>
                  <a:ext uri="{FF2B5EF4-FFF2-40B4-BE49-F238E27FC236}">
                    <a16:creationId xmlns:a16="http://schemas.microsoft.com/office/drawing/2014/main" id="{F30D2CA3-C095-4C73-7E4E-96AE18FD8F0E}"/>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 name="Group 10">
              <a:extLst>
                <a:ext uri="{FF2B5EF4-FFF2-40B4-BE49-F238E27FC236}">
                  <a16:creationId xmlns:a16="http://schemas.microsoft.com/office/drawing/2014/main" id="{50B6F63D-0ECA-21AC-B2C5-78200607491E}"/>
                </a:ext>
              </a:extLst>
            </p:cNvPr>
            <p:cNvGrpSpPr/>
            <p:nvPr/>
          </p:nvGrpSpPr>
          <p:grpSpPr>
            <a:xfrm>
              <a:off x="2110154" y="9730"/>
              <a:ext cx="1030605" cy="999490"/>
              <a:chOff x="0" y="0"/>
              <a:chExt cx="1031132" cy="999719"/>
            </a:xfrm>
          </p:grpSpPr>
          <p:sp>
            <p:nvSpPr>
              <p:cNvPr id="12" name="Rectangle 11">
                <a:extLst>
                  <a:ext uri="{FF2B5EF4-FFF2-40B4-BE49-F238E27FC236}">
                    <a16:creationId xmlns:a16="http://schemas.microsoft.com/office/drawing/2014/main" id="{59E392FA-1DD8-4178-B3AD-CA0C5487BB25}"/>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a:extLst>
                  <a:ext uri="{FF2B5EF4-FFF2-40B4-BE49-F238E27FC236}">
                    <a16:creationId xmlns:a16="http://schemas.microsoft.com/office/drawing/2014/main" id="{692CC5CC-935F-0A06-DB3E-FD796569D036}"/>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a:extLst>
                  <a:ext uri="{FF2B5EF4-FFF2-40B4-BE49-F238E27FC236}">
                    <a16:creationId xmlns:a16="http://schemas.microsoft.com/office/drawing/2014/main" id="{66775A1A-6EAF-1DA2-7300-A9BDADEA9D23}"/>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21" name="Rectangle 15">
            <a:extLst>
              <a:ext uri="{FF2B5EF4-FFF2-40B4-BE49-F238E27FC236}">
                <a16:creationId xmlns:a16="http://schemas.microsoft.com/office/drawing/2014/main" id="{7440907F-4F33-1D15-3F1E-67FFFA1CEED7}"/>
              </a:ext>
            </a:extLst>
          </p:cNvPr>
          <p:cNvSpPr>
            <a:spLocks noChangeArrowheads="1"/>
          </p:cNvSpPr>
          <p:nvPr/>
        </p:nvSpPr>
        <p:spPr bwMode="auto">
          <a:xfrm>
            <a:off x="5410199" y="-8095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419339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9F82-CA98-4088-A44A-807F4C9195AD}"/>
              </a:ext>
            </a:extLst>
          </p:cNvPr>
          <p:cNvSpPr>
            <a:spLocks noGrp="1"/>
          </p:cNvSpPr>
          <p:nvPr>
            <p:ph type="title"/>
          </p:nvPr>
        </p:nvSpPr>
        <p:spPr>
          <a:xfrm>
            <a:off x="685800" y="708613"/>
            <a:ext cx="4616042" cy="1151965"/>
          </a:xfrm>
        </p:spPr>
        <p:txBody>
          <a:bodyPr>
            <a:normAutofit fontScale="90000"/>
          </a:bodyPr>
          <a:lstStyle/>
          <a:p>
            <a:r>
              <a:rPr lang="en-US" dirty="0"/>
              <a:t>Make and take a block</a:t>
            </a:r>
          </a:p>
        </p:txBody>
      </p:sp>
      <p:pic>
        <p:nvPicPr>
          <p:cNvPr id="9" name="Picture 8">
            <a:extLst>
              <a:ext uri="{FF2B5EF4-FFF2-40B4-BE49-F238E27FC236}">
                <a16:creationId xmlns:a16="http://schemas.microsoft.com/office/drawing/2014/main" id="{BA38C3BD-CE0B-9BA0-B66F-8276A7677145}"/>
              </a:ext>
            </a:extLst>
          </p:cNvPr>
          <p:cNvPicPr>
            <a:picLocks/>
          </p:cNvPicPr>
          <p:nvPr/>
        </p:nvPicPr>
        <p:blipFill>
          <a:blip r:embed="rId3"/>
          <a:stretch>
            <a:fillRect/>
          </a:stretch>
        </p:blipFill>
        <p:spPr>
          <a:xfrm>
            <a:off x="173751" y="5461961"/>
            <a:ext cx="1024098" cy="976673"/>
          </a:xfrm>
          <a:prstGeom prst="rect">
            <a:avLst/>
          </a:prstGeom>
        </p:spPr>
      </p:pic>
      <p:sp>
        <p:nvSpPr>
          <p:cNvPr id="3" name="Content Placeholder 2">
            <a:extLst>
              <a:ext uri="{FF2B5EF4-FFF2-40B4-BE49-F238E27FC236}">
                <a16:creationId xmlns:a16="http://schemas.microsoft.com/office/drawing/2014/main" id="{F83C13B1-41B6-4B26-BD86-9572860FCCBF}"/>
              </a:ext>
            </a:extLst>
          </p:cNvPr>
          <p:cNvSpPr>
            <a:spLocks noGrp="1"/>
          </p:cNvSpPr>
          <p:nvPr>
            <p:ph sz="quarter" idx="13"/>
          </p:nvPr>
        </p:nvSpPr>
        <p:spPr>
          <a:xfrm>
            <a:off x="494783" y="1996791"/>
            <a:ext cx="4488277" cy="2565271"/>
          </a:xfrm>
        </p:spPr>
        <p:txBody>
          <a:bodyPr>
            <a:normAutofit/>
          </a:bodyPr>
          <a:lstStyle/>
          <a:p>
            <a:pPr lvl="1"/>
            <a:r>
              <a:rPr lang="en-US" cap="none" dirty="0">
                <a:solidFill>
                  <a:srgbClr val="0070C0"/>
                </a:solidFill>
              </a:rPr>
              <a:t>Step 4:</a:t>
            </a:r>
          </a:p>
          <a:p>
            <a:pPr lvl="2"/>
            <a:r>
              <a:rPr lang="en-US" cap="none" dirty="0">
                <a:solidFill>
                  <a:srgbClr val="0070C0"/>
                </a:solidFill>
              </a:rPr>
              <a:t>Use a ¼ inch seam.</a:t>
            </a:r>
          </a:p>
          <a:p>
            <a:pPr lvl="2"/>
            <a:r>
              <a:rPr lang="en-US" cap="none" dirty="0">
                <a:solidFill>
                  <a:srgbClr val="0070C0"/>
                </a:solidFill>
              </a:rPr>
              <a:t>Repeat Step 4 again, so that you have 2 columns of 8 rows x 3 blocks.</a:t>
            </a:r>
          </a:p>
          <a:p>
            <a:pPr lvl="1"/>
            <a:endParaRPr lang="en-US" cap="none" dirty="0">
              <a:solidFill>
                <a:srgbClr val="0070C0"/>
              </a:solidFill>
            </a:endParaRPr>
          </a:p>
          <a:p>
            <a:pPr marL="457200" lvl="1" indent="0">
              <a:buNone/>
            </a:pPr>
            <a:endParaRPr lang="en-US" cap="none" dirty="0">
              <a:solidFill>
                <a:srgbClr val="0070C0"/>
              </a:solidFill>
            </a:endParaRPr>
          </a:p>
        </p:txBody>
      </p:sp>
      <p:grpSp>
        <p:nvGrpSpPr>
          <p:cNvPr id="22" name="Group 21">
            <a:extLst>
              <a:ext uri="{FF2B5EF4-FFF2-40B4-BE49-F238E27FC236}">
                <a16:creationId xmlns:a16="http://schemas.microsoft.com/office/drawing/2014/main" id="{D42C9290-0C45-3FC2-2576-AA9DA3D79CFD}"/>
              </a:ext>
            </a:extLst>
          </p:cNvPr>
          <p:cNvGrpSpPr/>
          <p:nvPr/>
        </p:nvGrpSpPr>
        <p:grpSpPr>
          <a:xfrm>
            <a:off x="5893478" y="990704"/>
            <a:ext cx="3710306" cy="3839213"/>
            <a:chOff x="0" y="0"/>
            <a:chExt cx="3710807" cy="3839825"/>
          </a:xfrm>
        </p:grpSpPr>
        <p:grpSp>
          <p:nvGrpSpPr>
            <p:cNvPr id="23" name="Group 22">
              <a:extLst>
                <a:ext uri="{FF2B5EF4-FFF2-40B4-BE49-F238E27FC236}">
                  <a16:creationId xmlns:a16="http://schemas.microsoft.com/office/drawing/2014/main" id="{9CB7B9D4-8B44-D340-5D06-B9E0D11E9055}"/>
                </a:ext>
              </a:extLst>
            </p:cNvPr>
            <p:cNvGrpSpPr/>
            <p:nvPr/>
          </p:nvGrpSpPr>
          <p:grpSpPr>
            <a:xfrm>
              <a:off x="0" y="0"/>
              <a:ext cx="1650895" cy="965997"/>
              <a:chOff x="0" y="0"/>
              <a:chExt cx="1650895" cy="965997"/>
            </a:xfrm>
          </p:grpSpPr>
          <p:grpSp>
            <p:nvGrpSpPr>
              <p:cNvPr id="199" name="Group 198">
                <a:extLst>
                  <a:ext uri="{FF2B5EF4-FFF2-40B4-BE49-F238E27FC236}">
                    <a16:creationId xmlns:a16="http://schemas.microsoft.com/office/drawing/2014/main" id="{1E0E5DA4-EBB3-C1A1-95F7-18417132B44C}"/>
                  </a:ext>
                </a:extLst>
              </p:cNvPr>
              <p:cNvGrpSpPr/>
              <p:nvPr/>
            </p:nvGrpSpPr>
            <p:grpSpPr>
              <a:xfrm>
                <a:off x="0" y="1954"/>
                <a:ext cx="556025" cy="482004"/>
                <a:chOff x="0" y="0"/>
                <a:chExt cx="1031132" cy="999719"/>
              </a:xfrm>
            </p:grpSpPr>
            <p:sp>
              <p:nvSpPr>
                <p:cNvPr id="220" name="Rectangle 219">
                  <a:extLst>
                    <a:ext uri="{FF2B5EF4-FFF2-40B4-BE49-F238E27FC236}">
                      <a16:creationId xmlns:a16="http://schemas.microsoft.com/office/drawing/2014/main" id="{C1F39CFB-21AA-2FFF-CD4A-1C2E3ED8AE4C}"/>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1" name="Rectangle 220">
                  <a:extLst>
                    <a:ext uri="{FF2B5EF4-FFF2-40B4-BE49-F238E27FC236}">
                      <a16:creationId xmlns:a16="http://schemas.microsoft.com/office/drawing/2014/main" id="{8DB54520-9A5F-4564-4CB9-F5863C55F9DE}"/>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2" name="Rectangle 221">
                  <a:extLst>
                    <a:ext uri="{FF2B5EF4-FFF2-40B4-BE49-F238E27FC236}">
                      <a16:creationId xmlns:a16="http://schemas.microsoft.com/office/drawing/2014/main" id="{9406CBC0-BADB-8995-2BB0-E77C3E2ED8BD}"/>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00" name="Group 199">
                <a:extLst>
                  <a:ext uri="{FF2B5EF4-FFF2-40B4-BE49-F238E27FC236}">
                    <a16:creationId xmlns:a16="http://schemas.microsoft.com/office/drawing/2014/main" id="{7FD127BA-F71E-306E-C2BD-532FC15CC52D}"/>
                  </a:ext>
                </a:extLst>
              </p:cNvPr>
              <p:cNvGrpSpPr/>
              <p:nvPr/>
            </p:nvGrpSpPr>
            <p:grpSpPr>
              <a:xfrm rot="5400000">
                <a:off x="582225" y="-28770"/>
                <a:ext cx="481697" cy="539238"/>
                <a:chOff x="0" y="0"/>
                <a:chExt cx="1031132" cy="999719"/>
              </a:xfrm>
            </p:grpSpPr>
            <p:sp>
              <p:nvSpPr>
                <p:cNvPr id="217" name="Rectangle 216">
                  <a:extLst>
                    <a:ext uri="{FF2B5EF4-FFF2-40B4-BE49-F238E27FC236}">
                      <a16:creationId xmlns:a16="http://schemas.microsoft.com/office/drawing/2014/main" id="{4A15DC85-BB1B-49F8-37DF-40B336E9B925}"/>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8" name="Rectangle 217">
                  <a:extLst>
                    <a:ext uri="{FF2B5EF4-FFF2-40B4-BE49-F238E27FC236}">
                      <a16:creationId xmlns:a16="http://schemas.microsoft.com/office/drawing/2014/main" id="{E857ABC8-81EF-8F70-1E50-3731FA521F70}"/>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9" name="Rectangle 218">
                  <a:extLst>
                    <a:ext uri="{FF2B5EF4-FFF2-40B4-BE49-F238E27FC236}">
                      <a16:creationId xmlns:a16="http://schemas.microsoft.com/office/drawing/2014/main" id="{8FFA6F03-DF23-E933-7860-55E5B54C898B}"/>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01" name="Group 200">
                <a:extLst>
                  <a:ext uri="{FF2B5EF4-FFF2-40B4-BE49-F238E27FC236}">
                    <a16:creationId xmlns:a16="http://schemas.microsoft.com/office/drawing/2014/main" id="{6BDD6654-37CB-8D17-D2F1-D628A7D11355}"/>
                  </a:ext>
                </a:extLst>
              </p:cNvPr>
              <p:cNvGrpSpPr/>
              <p:nvPr/>
            </p:nvGrpSpPr>
            <p:grpSpPr>
              <a:xfrm>
                <a:off x="1095270" y="1954"/>
                <a:ext cx="555625" cy="481965"/>
                <a:chOff x="0" y="0"/>
                <a:chExt cx="1031132" cy="999719"/>
              </a:xfrm>
            </p:grpSpPr>
            <p:sp>
              <p:nvSpPr>
                <p:cNvPr id="214" name="Rectangle 213">
                  <a:extLst>
                    <a:ext uri="{FF2B5EF4-FFF2-40B4-BE49-F238E27FC236}">
                      <a16:creationId xmlns:a16="http://schemas.microsoft.com/office/drawing/2014/main" id="{16B50142-B5E4-AEA2-F19D-9AFB4B4C92F5}"/>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5" name="Rectangle 214">
                  <a:extLst>
                    <a:ext uri="{FF2B5EF4-FFF2-40B4-BE49-F238E27FC236}">
                      <a16:creationId xmlns:a16="http://schemas.microsoft.com/office/drawing/2014/main" id="{9223033D-4098-7A0F-B0D3-E105390CDEAF}"/>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6" name="Rectangle 215">
                  <a:extLst>
                    <a:ext uri="{FF2B5EF4-FFF2-40B4-BE49-F238E27FC236}">
                      <a16:creationId xmlns:a16="http://schemas.microsoft.com/office/drawing/2014/main" id="{A101DD38-E05F-0EAD-EA04-276214D7010D}"/>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02" name="Group 201">
                <a:extLst>
                  <a:ext uri="{FF2B5EF4-FFF2-40B4-BE49-F238E27FC236}">
                    <a16:creationId xmlns:a16="http://schemas.microsoft.com/office/drawing/2014/main" id="{5FD5A461-BE62-4E8A-DBD8-99029AE4D15E}"/>
                  </a:ext>
                </a:extLst>
              </p:cNvPr>
              <p:cNvGrpSpPr/>
              <p:nvPr/>
            </p:nvGrpSpPr>
            <p:grpSpPr>
              <a:xfrm rot="5400000">
                <a:off x="28295" y="452282"/>
                <a:ext cx="488315" cy="539115"/>
                <a:chOff x="0" y="0"/>
                <a:chExt cx="1031132" cy="999719"/>
              </a:xfrm>
            </p:grpSpPr>
            <p:sp>
              <p:nvSpPr>
                <p:cNvPr id="211" name="Rectangle 210">
                  <a:extLst>
                    <a:ext uri="{FF2B5EF4-FFF2-40B4-BE49-F238E27FC236}">
                      <a16:creationId xmlns:a16="http://schemas.microsoft.com/office/drawing/2014/main" id="{1244AF76-8B0E-BF58-826F-91919848BBC0}"/>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2" name="Rectangle 211">
                  <a:extLst>
                    <a:ext uri="{FF2B5EF4-FFF2-40B4-BE49-F238E27FC236}">
                      <a16:creationId xmlns:a16="http://schemas.microsoft.com/office/drawing/2014/main" id="{6EFFC76C-71B9-A7AD-F6E6-910287230D60}"/>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3" name="Rectangle 212">
                  <a:extLst>
                    <a:ext uri="{FF2B5EF4-FFF2-40B4-BE49-F238E27FC236}">
                      <a16:creationId xmlns:a16="http://schemas.microsoft.com/office/drawing/2014/main" id="{B28DDAFE-53AB-9008-EF03-A38E7C9C939C}"/>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03" name="Group 202">
                <a:extLst>
                  <a:ext uri="{FF2B5EF4-FFF2-40B4-BE49-F238E27FC236}">
                    <a16:creationId xmlns:a16="http://schemas.microsoft.com/office/drawing/2014/main" id="{7826A556-66BB-DD7C-99F5-F96EA6EB68A8}"/>
                  </a:ext>
                </a:extLst>
              </p:cNvPr>
              <p:cNvGrpSpPr/>
              <p:nvPr/>
            </p:nvGrpSpPr>
            <p:grpSpPr>
              <a:xfrm rot="10800000">
                <a:off x="542611" y="484277"/>
                <a:ext cx="538480" cy="481328"/>
                <a:chOff x="0" y="0"/>
                <a:chExt cx="1031132" cy="999719"/>
              </a:xfrm>
            </p:grpSpPr>
            <p:sp>
              <p:nvSpPr>
                <p:cNvPr id="208" name="Rectangle 207">
                  <a:extLst>
                    <a:ext uri="{FF2B5EF4-FFF2-40B4-BE49-F238E27FC236}">
                      <a16:creationId xmlns:a16="http://schemas.microsoft.com/office/drawing/2014/main" id="{D5AB91CA-012A-16C9-E1E0-C0BCF7F310A6}"/>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9" name="Rectangle 208">
                  <a:extLst>
                    <a:ext uri="{FF2B5EF4-FFF2-40B4-BE49-F238E27FC236}">
                      <a16:creationId xmlns:a16="http://schemas.microsoft.com/office/drawing/2014/main" id="{4F82AC92-66F0-CDE5-607D-D53B28E796CB}"/>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0" name="Rectangle 209">
                  <a:extLst>
                    <a:ext uri="{FF2B5EF4-FFF2-40B4-BE49-F238E27FC236}">
                      <a16:creationId xmlns:a16="http://schemas.microsoft.com/office/drawing/2014/main" id="{D150EA1C-2B07-2F6E-8B3A-28B1D1FAB42D}"/>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04" name="Group 203">
                <a:extLst>
                  <a:ext uri="{FF2B5EF4-FFF2-40B4-BE49-F238E27FC236}">
                    <a16:creationId xmlns:a16="http://schemas.microsoft.com/office/drawing/2014/main" id="{AE061A60-717D-A35C-E374-56D59D91BFFF}"/>
                  </a:ext>
                </a:extLst>
              </p:cNvPr>
              <p:cNvGrpSpPr/>
              <p:nvPr/>
            </p:nvGrpSpPr>
            <p:grpSpPr>
              <a:xfrm rot="5400000">
                <a:off x="1126050" y="444718"/>
                <a:ext cx="483235" cy="556895"/>
                <a:chOff x="0" y="0"/>
                <a:chExt cx="1031132" cy="999719"/>
              </a:xfrm>
            </p:grpSpPr>
            <p:sp>
              <p:nvSpPr>
                <p:cNvPr id="205" name="Rectangle 204">
                  <a:extLst>
                    <a:ext uri="{FF2B5EF4-FFF2-40B4-BE49-F238E27FC236}">
                      <a16:creationId xmlns:a16="http://schemas.microsoft.com/office/drawing/2014/main" id="{B480BD31-8FAA-FCFC-C3DC-821BAD7F09C8}"/>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6" name="Rectangle 205">
                  <a:extLst>
                    <a:ext uri="{FF2B5EF4-FFF2-40B4-BE49-F238E27FC236}">
                      <a16:creationId xmlns:a16="http://schemas.microsoft.com/office/drawing/2014/main" id="{826F5A43-BD44-D41B-548A-59D5A7DA394D}"/>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7" name="Rectangle 206">
                  <a:extLst>
                    <a:ext uri="{FF2B5EF4-FFF2-40B4-BE49-F238E27FC236}">
                      <a16:creationId xmlns:a16="http://schemas.microsoft.com/office/drawing/2014/main" id="{6ED0E293-F9AA-0755-3E47-18A826E00AB9}"/>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4" name="Group 23">
              <a:extLst>
                <a:ext uri="{FF2B5EF4-FFF2-40B4-BE49-F238E27FC236}">
                  <a16:creationId xmlns:a16="http://schemas.microsoft.com/office/drawing/2014/main" id="{B2118449-CD83-EE27-81C6-799051EA5B40}"/>
                </a:ext>
              </a:extLst>
            </p:cNvPr>
            <p:cNvGrpSpPr/>
            <p:nvPr/>
          </p:nvGrpSpPr>
          <p:grpSpPr>
            <a:xfrm>
              <a:off x="0" y="954593"/>
              <a:ext cx="1650895" cy="965997"/>
              <a:chOff x="0" y="0"/>
              <a:chExt cx="1650895" cy="965997"/>
            </a:xfrm>
          </p:grpSpPr>
          <p:grpSp>
            <p:nvGrpSpPr>
              <p:cNvPr id="175" name="Group 174">
                <a:extLst>
                  <a:ext uri="{FF2B5EF4-FFF2-40B4-BE49-F238E27FC236}">
                    <a16:creationId xmlns:a16="http://schemas.microsoft.com/office/drawing/2014/main" id="{8E61CD10-DB60-D592-0D4D-667F95DC03ED}"/>
                  </a:ext>
                </a:extLst>
              </p:cNvPr>
              <p:cNvGrpSpPr/>
              <p:nvPr/>
            </p:nvGrpSpPr>
            <p:grpSpPr>
              <a:xfrm>
                <a:off x="0" y="1954"/>
                <a:ext cx="556025" cy="482004"/>
                <a:chOff x="0" y="0"/>
                <a:chExt cx="1031132" cy="999719"/>
              </a:xfrm>
            </p:grpSpPr>
            <p:sp>
              <p:nvSpPr>
                <p:cNvPr id="196" name="Rectangle 195">
                  <a:extLst>
                    <a:ext uri="{FF2B5EF4-FFF2-40B4-BE49-F238E27FC236}">
                      <a16:creationId xmlns:a16="http://schemas.microsoft.com/office/drawing/2014/main" id="{50AC47CC-C516-F9EE-E08E-392C2B7C75F8}"/>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7" name="Rectangle 196">
                  <a:extLst>
                    <a:ext uri="{FF2B5EF4-FFF2-40B4-BE49-F238E27FC236}">
                      <a16:creationId xmlns:a16="http://schemas.microsoft.com/office/drawing/2014/main" id="{5409D2DB-B381-6866-40D0-265004F704D2}"/>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8" name="Rectangle 197">
                  <a:extLst>
                    <a:ext uri="{FF2B5EF4-FFF2-40B4-BE49-F238E27FC236}">
                      <a16:creationId xmlns:a16="http://schemas.microsoft.com/office/drawing/2014/main" id="{716FEE7B-23FC-3246-12A4-4A5902472120}"/>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76" name="Group 175">
                <a:extLst>
                  <a:ext uri="{FF2B5EF4-FFF2-40B4-BE49-F238E27FC236}">
                    <a16:creationId xmlns:a16="http://schemas.microsoft.com/office/drawing/2014/main" id="{A679CE55-801F-9974-E926-6BF5EA4017F8}"/>
                  </a:ext>
                </a:extLst>
              </p:cNvPr>
              <p:cNvGrpSpPr/>
              <p:nvPr/>
            </p:nvGrpSpPr>
            <p:grpSpPr>
              <a:xfrm rot="5400000">
                <a:off x="582225" y="-28770"/>
                <a:ext cx="481697" cy="539238"/>
                <a:chOff x="0" y="0"/>
                <a:chExt cx="1031132" cy="999719"/>
              </a:xfrm>
            </p:grpSpPr>
            <p:sp>
              <p:nvSpPr>
                <p:cNvPr id="193" name="Rectangle 192">
                  <a:extLst>
                    <a:ext uri="{FF2B5EF4-FFF2-40B4-BE49-F238E27FC236}">
                      <a16:creationId xmlns:a16="http://schemas.microsoft.com/office/drawing/2014/main" id="{B58CB46D-4B58-D0E2-E284-218698B82842}"/>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4" name="Rectangle 193">
                  <a:extLst>
                    <a:ext uri="{FF2B5EF4-FFF2-40B4-BE49-F238E27FC236}">
                      <a16:creationId xmlns:a16="http://schemas.microsoft.com/office/drawing/2014/main" id="{04DED75E-D8C3-F700-51DD-8F9181B637DE}"/>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5" name="Rectangle 194">
                  <a:extLst>
                    <a:ext uri="{FF2B5EF4-FFF2-40B4-BE49-F238E27FC236}">
                      <a16:creationId xmlns:a16="http://schemas.microsoft.com/office/drawing/2014/main" id="{E4D26DBC-33FB-D7D0-0048-E4DD941F0A7D}"/>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77" name="Group 176">
                <a:extLst>
                  <a:ext uri="{FF2B5EF4-FFF2-40B4-BE49-F238E27FC236}">
                    <a16:creationId xmlns:a16="http://schemas.microsoft.com/office/drawing/2014/main" id="{838B74BA-8E59-F720-23F5-B762BB73AFFF}"/>
                  </a:ext>
                </a:extLst>
              </p:cNvPr>
              <p:cNvGrpSpPr/>
              <p:nvPr/>
            </p:nvGrpSpPr>
            <p:grpSpPr>
              <a:xfrm>
                <a:off x="1095270" y="1954"/>
                <a:ext cx="555625" cy="481965"/>
                <a:chOff x="0" y="0"/>
                <a:chExt cx="1031132" cy="999719"/>
              </a:xfrm>
            </p:grpSpPr>
            <p:sp>
              <p:nvSpPr>
                <p:cNvPr id="190" name="Rectangle 189">
                  <a:extLst>
                    <a:ext uri="{FF2B5EF4-FFF2-40B4-BE49-F238E27FC236}">
                      <a16:creationId xmlns:a16="http://schemas.microsoft.com/office/drawing/2014/main" id="{3D70D5F6-2018-4F3B-CC49-01291DECA507}"/>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1" name="Rectangle 190">
                  <a:extLst>
                    <a:ext uri="{FF2B5EF4-FFF2-40B4-BE49-F238E27FC236}">
                      <a16:creationId xmlns:a16="http://schemas.microsoft.com/office/drawing/2014/main" id="{B0323099-911C-65F7-F1AC-1BCBDE2DBB8B}"/>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2" name="Rectangle 191">
                  <a:extLst>
                    <a:ext uri="{FF2B5EF4-FFF2-40B4-BE49-F238E27FC236}">
                      <a16:creationId xmlns:a16="http://schemas.microsoft.com/office/drawing/2014/main" id="{FBDEBE69-CE25-9A8A-9470-848B2F72F609}"/>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78" name="Group 177">
                <a:extLst>
                  <a:ext uri="{FF2B5EF4-FFF2-40B4-BE49-F238E27FC236}">
                    <a16:creationId xmlns:a16="http://schemas.microsoft.com/office/drawing/2014/main" id="{A3122215-28C8-E6F5-2761-67299403E29A}"/>
                  </a:ext>
                </a:extLst>
              </p:cNvPr>
              <p:cNvGrpSpPr/>
              <p:nvPr/>
            </p:nvGrpSpPr>
            <p:grpSpPr>
              <a:xfrm rot="5400000">
                <a:off x="28295" y="452282"/>
                <a:ext cx="488315" cy="539115"/>
                <a:chOff x="0" y="0"/>
                <a:chExt cx="1031132" cy="999719"/>
              </a:xfrm>
            </p:grpSpPr>
            <p:sp>
              <p:nvSpPr>
                <p:cNvPr id="187" name="Rectangle 186">
                  <a:extLst>
                    <a:ext uri="{FF2B5EF4-FFF2-40B4-BE49-F238E27FC236}">
                      <a16:creationId xmlns:a16="http://schemas.microsoft.com/office/drawing/2014/main" id="{B49B331F-3EC7-B84D-E364-44426AEF4216}"/>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8" name="Rectangle 187">
                  <a:extLst>
                    <a:ext uri="{FF2B5EF4-FFF2-40B4-BE49-F238E27FC236}">
                      <a16:creationId xmlns:a16="http://schemas.microsoft.com/office/drawing/2014/main" id="{41E66E5B-6351-6659-2330-F43B0D48FA40}"/>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9" name="Rectangle 188">
                  <a:extLst>
                    <a:ext uri="{FF2B5EF4-FFF2-40B4-BE49-F238E27FC236}">
                      <a16:creationId xmlns:a16="http://schemas.microsoft.com/office/drawing/2014/main" id="{7C5D20FB-BC0B-034F-9F37-3E128C5844E8}"/>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79" name="Group 178">
                <a:extLst>
                  <a:ext uri="{FF2B5EF4-FFF2-40B4-BE49-F238E27FC236}">
                    <a16:creationId xmlns:a16="http://schemas.microsoft.com/office/drawing/2014/main" id="{5538AC8C-6DD5-E8CF-E394-0A5B14BB8FF3}"/>
                  </a:ext>
                </a:extLst>
              </p:cNvPr>
              <p:cNvGrpSpPr/>
              <p:nvPr/>
            </p:nvGrpSpPr>
            <p:grpSpPr>
              <a:xfrm rot="10800000">
                <a:off x="542611" y="484277"/>
                <a:ext cx="538480" cy="481328"/>
                <a:chOff x="0" y="0"/>
                <a:chExt cx="1031132" cy="999719"/>
              </a:xfrm>
            </p:grpSpPr>
            <p:sp>
              <p:nvSpPr>
                <p:cNvPr id="184" name="Rectangle 183">
                  <a:extLst>
                    <a:ext uri="{FF2B5EF4-FFF2-40B4-BE49-F238E27FC236}">
                      <a16:creationId xmlns:a16="http://schemas.microsoft.com/office/drawing/2014/main" id="{82994594-E441-8751-D45E-1F334569D803}"/>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5" name="Rectangle 184">
                  <a:extLst>
                    <a:ext uri="{FF2B5EF4-FFF2-40B4-BE49-F238E27FC236}">
                      <a16:creationId xmlns:a16="http://schemas.microsoft.com/office/drawing/2014/main" id="{420C3DB7-408B-1108-671B-0AA7C8D14F48}"/>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6" name="Rectangle 185">
                  <a:extLst>
                    <a:ext uri="{FF2B5EF4-FFF2-40B4-BE49-F238E27FC236}">
                      <a16:creationId xmlns:a16="http://schemas.microsoft.com/office/drawing/2014/main" id="{917F9031-3AC0-5E07-7BF9-FD3A95A170E1}"/>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80" name="Group 179">
                <a:extLst>
                  <a:ext uri="{FF2B5EF4-FFF2-40B4-BE49-F238E27FC236}">
                    <a16:creationId xmlns:a16="http://schemas.microsoft.com/office/drawing/2014/main" id="{456CA8A8-1538-522E-586D-B80339A6EE8B}"/>
                  </a:ext>
                </a:extLst>
              </p:cNvPr>
              <p:cNvGrpSpPr/>
              <p:nvPr/>
            </p:nvGrpSpPr>
            <p:grpSpPr>
              <a:xfrm rot="5400000">
                <a:off x="1126050" y="444718"/>
                <a:ext cx="483235" cy="556895"/>
                <a:chOff x="0" y="0"/>
                <a:chExt cx="1031132" cy="999719"/>
              </a:xfrm>
            </p:grpSpPr>
            <p:sp>
              <p:nvSpPr>
                <p:cNvPr id="181" name="Rectangle 180">
                  <a:extLst>
                    <a:ext uri="{FF2B5EF4-FFF2-40B4-BE49-F238E27FC236}">
                      <a16:creationId xmlns:a16="http://schemas.microsoft.com/office/drawing/2014/main" id="{85D58DE4-2EEC-3DB2-627A-09821AD28E40}"/>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2" name="Rectangle 181">
                  <a:extLst>
                    <a:ext uri="{FF2B5EF4-FFF2-40B4-BE49-F238E27FC236}">
                      <a16:creationId xmlns:a16="http://schemas.microsoft.com/office/drawing/2014/main" id="{8A334D12-77EC-2767-52C7-4197BDC3F919}"/>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3" name="Rectangle 182">
                  <a:extLst>
                    <a:ext uri="{FF2B5EF4-FFF2-40B4-BE49-F238E27FC236}">
                      <a16:creationId xmlns:a16="http://schemas.microsoft.com/office/drawing/2014/main" id="{8B6FE652-4A80-E0B3-2E95-6C038A822C6E}"/>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5" name="Group 24">
              <a:extLst>
                <a:ext uri="{FF2B5EF4-FFF2-40B4-BE49-F238E27FC236}">
                  <a16:creationId xmlns:a16="http://schemas.microsoft.com/office/drawing/2014/main" id="{69A033B4-AF1D-EC27-F7DC-E11E2759CF70}"/>
                </a:ext>
              </a:extLst>
            </p:cNvPr>
            <p:cNvGrpSpPr/>
            <p:nvPr/>
          </p:nvGrpSpPr>
          <p:grpSpPr>
            <a:xfrm>
              <a:off x="0" y="1919235"/>
              <a:ext cx="1650895" cy="965997"/>
              <a:chOff x="0" y="0"/>
              <a:chExt cx="1650895" cy="965997"/>
            </a:xfrm>
          </p:grpSpPr>
          <p:grpSp>
            <p:nvGrpSpPr>
              <p:cNvPr id="151" name="Group 150">
                <a:extLst>
                  <a:ext uri="{FF2B5EF4-FFF2-40B4-BE49-F238E27FC236}">
                    <a16:creationId xmlns:a16="http://schemas.microsoft.com/office/drawing/2014/main" id="{5C0DDF7D-7A9C-8DEC-4B2D-8538CDA447C1}"/>
                  </a:ext>
                </a:extLst>
              </p:cNvPr>
              <p:cNvGrpSpPr/>
              <p:nvPr/>
            </p:nvGrpSpPr>
            <p:grpSpPr>
              <a:xfrm>
                <a:off x="0" y="1954"/>
                <a:ext cx="556025" cy="482004"/>
                <a:chOff x="0" y="0"/>
                <a:chExt cx="1031132" cy="999719"/>
              </a:xfrm>
            </p:grpSpPr>
            <p:sp>
              <p:nvSpPr>
                <p:cNvPr id="172" name="Rectangle 171">
                  <a:extLst>
                    <a:ext uri="{FF2B5EF4-FFF2-40B4-BE49-F238E27FC236}">
                      <a16:creationId xmlns:a16="http://schemas.microsoft.com/office/drawing/2014/main" id="{D92B3D56-70F1-61AE-371E-DCEF69F5AF47}"/>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3" name="Rectangle 172">
                  <a:extLst>
                    <a:ext uri="{FF2B5EF4-FFF2-40B4-BE49-F238E27FC236}">
                      <a16:creationId xmlns:a16="http://schemas.microsoft.com/office/drawing/2014/main" id="{B611162A-2CE0-F427-25BA-9C7DDD64990C}"/>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4" name="Rectangle 173">
                  <a:extLst>
                    <a:ext uri="{FF2B5EF4-FFF2-40B4-BE49-F238E27FC236}">
                      <a16:creationId xmlns:a16="http://schemas.microsoft.com/office/drawing/2014/main" id="{EB26D8EE-DC46-A02E-9467-3D51AACCB226}"/>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52" name="Group 151">
                <a:extLst>
                  <a:ext uri="{FF2B5EF4-FFF2-40B4-BE49-F238E27FC236}">
                    <a16:creationId xmlns:a16="http://schemas.microsoft.com/office/drawing/2014/main" id="{E4858924-43E7-87AE-E3BE-D95B27D99B71}"/>
                  </a:ext>
                </a:extLst>
              </p:cNvPr>
              <p:cNvGrpSpPr/>
              <p:nvPr/>
            </p:nvGrpSpPr>
            <p:grpSpPr>
              <a:xfrm rot="5400000">
                <a:off x="582225" y="-28770"/>
                <a:ext cx="481697" cy="539238"/>
                <a:chOff x="0" y="0"/>
                <a:chExt cx="1031132" cy="999719"/>
              </a:xfrm>
            </p:grpSpPr>
            <p:sp>
              <p:nvSpPr>
                <p:cNvPr id="169" name="Rectangle 168">
                  <a:extLst>
                    <a:ext uri="{FF2B5EF4-FFF2-40B4-BE49-F238E27FC236}">
                      <a16:creationId xmlns:a16="http://schemas.microsoft.com/office/drawing/2014/main" id="{767F37FA-87D5-D39C-675C-2503F2355E17}"/>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0" name="Rectangle 169">
                  <a:extLst>
                    <a:ext uri="{FF2B5EF4-FFF2-40B4-BE49-F238E27FC236}">
                      <a16:creationId xmlns:a16="http://schemas.microsoft.com/office/drawing/2014/main" id="{2BC4BB60-B4AF-3B14-26DB-F04EE7F4D8B5}"/>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1" name="Rectangle 170">
                  <a:extLst>
                    <a:ext uri="{FF2B5EF4-FFF2-40B4-BE49-F238E27FC236}">
                      <a16:creationId xmlns:a16="http://schemas.microsoft.com/office/drawing/2014/main" id="{0560A3DA-220B-8889-8A8B-04C136853CAF}"/>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53" name="Group 152">
                <a:extLst>
                  <a:ext uri="{FF2B5EF4-FFF2-40B4-BE49-F238E27FC236}">
                    <a16:creationId xmlns:a16="http://schemas.microsoft.com/office/drawing/2014/main" id="{0D502FE1-5386-8B9A-8AD2-AEB91D6BF29B}"/>
                  </a:ext>
                </a:extLst>
              </p:cNvPr>
              <p:cNvGrpSpPr/>
              <p:nvPr/>
            </p:nvGrpSpPr>
            <p:grpSpPr>
              <a:xfrm>
                <a:off x="1095270" y="1954"/>
                <a:ext cx="555625" cy="481965"/>
                <a:chOff x="0" y="0"/>
                <a:chExt cx="1031132" cy="999719"/>
              </a:xfrm>
            </p:grpSpPr>
            <p:sp>
              <p:nvSpPr>
                <p:cNvPr id="166" name="Rectangle 165">
                  <a:extLst>
                    <a:ext uri="{FF2B5EF4-FFF2-40B4-BE49-F238E27FC236}">
                      <a16:creationId xmlns:a16="http://schemas.microsoft.com/office/drawing/2014/main" id="{95DDA327-7479-0B82-53AE-4987CC6B43D3}"/>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7" name="Rectangle 166">
                  <a:extLst>
                    <a:ext uri="{FF2B5EF4-FFF2-40B4-BE49-F238E27FC236}">
                      <a16:creationId xmlns:a16="http://schemas.microsoft.com/office/drawing/2014/main" id="{DCBD6EB0-7892-6C06-365A-68DC2407D236}"/>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8" name="Rectangle 167">
                  <a:extLst>
                    <a:ext uri="{FF2B5EF4-FFF2-40B4-BE49-F238E27FC236}">
                      <a16:creationId xmlns:a16="http://schemas.microsoft.com/office/drawing/2014/main" id="{2CB1D91A-B8CC-A053-7C06-DDD831DB5B5C}"/>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54" name="Group 153">
                <a:extLst>
                  <a:ext uri="{FF2B5EF4-FFF2-40B4-BE49-F238E27FC236}">
                    <a16:creationId xmlns:a16="http://schemas.microsoft.com/office/drawing/2014/main" id="{9DB664B5-EC08-3054-230D-76DFEAC276E6}"/>
                  </a:ext>
                </a:extLst>
              </p:cNvPr>
              <p:cNvGrpSpPr/>
              <p:nvPr/>
            </p:nvGrpSpPr>
            <p:grpSpPr>
              <a:xfrm rot="5400000">
                <a:off x="28295" y="452282"/>
                <a:ext cx="488315" cy="539115"/>
                <a:chOff x="0" y="0"/>
                <a:chExt cx="1031132" cy="999719"/>
              </a:xfrm>
            </p:grpSpPr>
            <p:sp>
              <p:nvSpPr>
                <p:cNvPr id="163" name="Rectangle 162">
                  <a:extLst>
                    <a:ext uri="{FF2B5EF4-FFF2-40B4-BE49-F238E27FC236}">
                      <a16:creationId xmlns:a16="http://schemas.microsoft.com/office/drawing/2014/main" id="{9420BD95-0BA3-41E7-20DE-15E15C48C059}"/>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4" name="Rectangle 163">
                  <a:extLst>
                    <a:ext uri="{FF2B5EF4-FFF2-40B4-BE49-F238E27FC236}">
                      <a16:creationId xmlns:a16="http://schemas.microsoft.com/office/drawing/2014/main" id="{34B87CE3-06A5-0927-56DF-949DBD3B3F16}"/>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5" name="Rectangle 164">
                  <a:extLst>
                    <a:ext uri="{FF2B5EF4-FFF2-40B4-BE49-F238E27FC236}">
                      <a16:creationId xmlns:a16="http://schemas.microsoft.com/office/drawing/2014/main" id="{0F1A31A7-F6CA-20EE-F41E-74DEAC84BA35}"/>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55" name="Group 154">
                <a:extLst>
                  <a:ext uri="{FF2B5EF4-FFF2-40B4-BE49-F238E27FC236}">
                    <a16:creationId xmlns:a16="http://schemas.microsoft.com/office/drawing/2014/main" id="{575BA73E-E295-AA8A-1A9A-403FA0567F22}"/>
                  </a:ext>
                </a:extLst>
              </p:cNvPr>
              <p:cNvGrpSpPr/>
              <p:nvPr/>
            </p:nvGrpSpPr>
            <p:grpSpPr>
              <a:xfrm rot="10800000">
                <a:off x="542611" y="484277"/>
                <a:ext cx="538480" cy="481328"/>
                <a:chOff x="0" y="0"/>
                <a:chExt cx="1031132" cy="999719"/>
              </a:xfrm>
            </p:grpSpPr>
            <p:sp>
              <p:nvSpPr>
                <p:cNvPr id="160" name="Rectangle 159">
                  <a:extLst>
                    <a:ext uri="{FF2B5EF4-FFF2-40B4-BE49-F238E27FC236}">
                      <a16:creationId xmlns:a16="http://schemas.microsoft.com/office/drawing/2014/main" id="{E95E0EF4-F6C1-689C-9D41-4D7B9DFB19E8}"/>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1" name="Rectangle 160">
                  <a:extLst>
                    <a:ext uri="{FF2B5EF4-FFF2-40B4-BE49-F238E27FC236}">
                      <a16:creationId xmlns:a16="http://schemas.microsoft.com/office/drawing/2014/main" id="{AC8C2E47-5202-FB23-5145-CAB8FD631361}"/>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2" name="Rectangle 161">
                  <a:extLst>
                    <a:ext uri="{FF2B5EF4-FFF2-40B4-BE49-F238E27FC236}">
                      <a16:creationId xmlns:a16="http://schemas.microsoft.com/office/drawing/2014/main" id="{91934191-2EB4-5E39-4953-B84DD4EDEECA}"/>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56" name="Group 155">
                <a:extLst>
                  <a:ext uri="{FF2B5EF4-FFF2-40B4-BE49-F238E27FC236}">
                    <a16:creationId xmlns:a16="http://schemas.microsoft.com/office/drawing/2014/main" id="{0CAF2F31-8DBB-22E4-42E0-0A337DC38D0E}"/>
                  </a:ext>
                </a:extLst>
              </p:cNvPr>
              <p:cNvGrpSpPr/>
              <p:nvPr/>
            </p:nvGrpSpPr>
            <p:grpSpPr>
              <a:xfrm rot="5400000">
                <a:off x="1126050" y="444718"/>
                <a:ext cx="483235" cy="556895"/>
                <a:chOff x="0" y="0"/>
                <a:chExt cx="1031132" cy="999719"/>
              </a:xfrm>
            </p:grpSpPr>
            <p:sp>
              <p:nvSpPr>
                <p:cNvPr id="157" name="Rectangle 156">
                  <a:extLst>
                    <a:ext uri="{FF2B5EF4-FFF2-40B4-BE49-F238E27FC236}">
                      <a16:creationId xmlns:a16="http://schemas.microsoft.com/office/drawing/2014/main" id="{EB0FCEE1-4C65-D767-A696-5A09D6B2A926}"/>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8" name="Rectangle 157">
                  <a:extLst>
                    <a:ext uri="{FF2B5EF4-FFF2-40B4-BE49-F238E27FC236}">
                      <a16:creationId xmlns:a16="http://schemas.microsoft.com/office/drawing/2014/main" id="{0F76DE1C-0F99-1BF8-1104-6991FD9AA904}"/>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9" name="Rectangle 158">
                  <a:extLst>
                    <a:ext uri="{FF2B5EF4-FFF2-40B4-BE49-F238E27FC236}">
                      <a16:creationId xmlns:a16="http://schemas.microsoft.com/office/drawing/2014/main" id="{6C1DB47D-C557-EA98-632A-FFE3055D28F0}"/>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6" name="Group 25">
              <a:extLst>
                <a:ext uri="{FF2B5EF4-FFF2-40B4-BE49-F238E27FC236}">
                  <a16:creationId xmlns:a16="http://schemas.microsoft.com/office/drawing/2014/main" id="{F890E7E6-FF20-39AF-AE90-897276071EE9}"/>
                </a:ext>
              </a:extLst>
            </p:cNvPr>
            <p:cNvGrpSpPr/>
            <p:nvPr/>
          </p:nvGrpSpPr>
          <p:grpSpPr>
            <a:xfrm>
              <a:off x="0" y="2873828"/>
              <a:ext cx="1650895" cy="965997"/>
              <a:chOff x="0" y="0"/>
              <a:chExt cx="1650895" cy="965997"/>
            </a:xfrm>
          </p:grpSpPr>
          <p:grpSp>
            <p:nvGrpSpPr>
              <p:cNvPr id="127" name="Group 126">
                <a:extLst>
                  <a:ext uri="{FF2B5EF4-FFF2-40B4-BE49-F238E27FC236}">
                    <a16:creationId xmlns:a16="http://schemas.microsoft.com/office/drawing/2014/main" id="{019A6E96-F57D-1228-FB9A-E35B16205A13}"/>
                  </a:ext>
                </a:extLst>
              </p:cNvPr>
              <p:cNvGrpSpPr/>
              <p:nvPr/>
            </p:nvGrpSpPr>
            <p:grpSpPr>
              <a:xfrm>
                <a:off x="0" y="1954"/>
                <a:ext cx="556025" cy="482004"/>
                <a:chOff x="0" y="0"/>
                <a:chExt cx="1031132" cy="999719"/>
              </a:xfrm>
            </p:grpSpPr>
            <p:sp>
              <p:nvSpPr>
                <p:cNvPr id="148" name="Rectangle 147">
                  <a:extLst>
                    <a:ext uri="{FF2B5EF4-FFF2-40B4-BE49-F238E27FC236}">
                      <a16:creationId xmlns:a16="http://schemas.microsoft.com/office/drawing/2014/main" id="{B7FC95B4-08A7-D490-7295-61488ED0AC6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9" name="Rectangle 148">
                  <a:extLst>
                    <a:ext uri="{FF2B5EF4-FFF2-40B4-BE49-F238E27FC236}">
                      <a16:creationId xmlns:a16="http://schemas.microsoft.com/office/drawing/2014/main" id="{3858DC57-4DFB-F2D2-65BB-A474B773FDE9}"/>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0" name="Rectangle 149">
                  <a:extLst>
                    <a:ext uri="{FF2B5EF4-FFF2-40B4-BE49-F238E27FC236}">
                      <a16:creationId xmlns:a16="http://schemas.microsoft.com/office/drawing/2014/main" id="{95532F01-BDD3-5C35-690D-DE4C50C2DC39}"/>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28" name="Group 127">
                <a:extLst>
                  <a:ext uri="{FF2B5EF4-FFF2-40B4-BE49-F238E27FC236}">
                    <a16:creationId xmlns:a16="http://schemas.microsoft.com/office/drawing/2014/main" id="{A08D621F-9DAB-5D06-4B31-84E565101B59}"/>
                  </a:ext>
                </a:extLst>
              </p:cNvPr>
              <p:cNvGrpSpPr/>
              <p:nvPr/>
            </p:nvGrpSpPr>
            <p:grpSpPr>
              <a:xfrm rot="5400000">
                <a:off x="582225" y="-28770"/>
                <a:ext cx="481697" cy="539238"/>
                <a:chOff x="0" y="0"/>
                <a:chExt cx="1031132" cy="999719"/>
              </a:xfrm>
            </p:grpSpPr>
            <p:sp>
              <p:nvSpPr>
                <p:cNvPr id="145" name="Rectangle 144">
                  <a:extLst>
                    <a:ext uri="{FF2B5EF4-FFF2-40B4-BE49-F238E27FC236}">
                      <a16:creationId xmlns:a16="http://schemas.microsoft.com/office/drawing/2014/main" id="{29668D1F-DDFB-839A-BC5C-C6B26973B621}"/>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6" name="Rectangle 145">
                  <a:extLst>
                    <a:ext uri="{FF2B5EF4-FFF2-40B4-BE49-F238E27FC236}">
                      <a16:creationId xmlns:a16="http://schemas.microsoft.com/office/drawing/2014/main" id="{DB48A8E0-F792-09F9-D463-6C34F65E2C8B}"/>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7" name="Rectangle 146">
                  <a:extLst>
                    <a:ext uri="{FF2B5EF4-FFF2-40B4-BE49-F238E27FC236}">
                      <a16:creationId xmlns:a16="http://schemas.microsoft.com/office/drawing/2014/main" id="{DB10B20E-5087-0219-9E4F-9F360EF82DDB}"/>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29" name="Group 128">
                <a:extLst>
                  <a:ext uri="{FF2B5EF4-FFF2-40B4-BE49-F238E27FC236}">
                    <a16:creationId xmlns:a16="http://schemas.microsoft.com/office/drawing/2014/main" id="{08C6FCCD-EA30-4AC2-6C35-740F67329606}"/>
                  </a:ext>
                </a:extLst>
              </p:cNvPr>
              <p:cNvGrpSpPr/>
              <p:nvPr/>
            </p:nvGrpSpPr>
            <p:grpSpPr>
              <a:xfrm>
                <a:off x="1095270" y="1954"/>
                <a:ext cx="555625" cy="481965"/>
                <a:chOff x="0" y="0"/>
                <a:chExt cx="1031132" cy="999719"/>
              </a:xfrm>
            </p:grpSpPr>
            <p:sp>
              <p:nvSpPr>
                <p:cNvPr id="142" name="Rectangle 141">
                  <a:extLst>
                    <a:ext uri="{FF2B5EF4-FFF2-40B4-BE49-F238E27FC236}">
                      <a16:creationId xmlns:a16="http://schemas.microsoft.com/office/drawing/2014/main" id="{26244222-172D-CFAB-60D0-D7CB7D640583}"/>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3" name="Rectangle 142">
                  <a:extLst>
                    <a:ext uri="{FF2B5EF4-FFF2-40B4-BE49-F238E27FC236}">
                      <a16:creationId xmlns:a16="http://schemas.microsoft.com/office/drawing/2014/main" id="{76B2EAE2-999D-EF62-0A9C-BF21ECFB11E2}"/>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4" name="Rectangle 143">
                  <a:extLst>
                    <a:ext uri="{FF2B5EF4-FFF2-40B4-BE49-F238E27FC236}">
                      <a16:creationId xmlns:a16="http://schemas.microsoft.com/office/drawing/2014/main" id="{76BC9B64-53DD-1277-6523-98CF3F134313}"/>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30" name="Group 129">
                <a:extLst>
                  <a:ext uri="{FF2B5EF4-FFF2-40B4-BE49-F238E27FC236}">
                    <a16:creationId xmlns:a16="http://schemas.microsoft.com/office/drawing/2014/main" id="{7475DF21-A11E-81A9-53C9-BECD2DC6D327}"/>
                  </a:ext>
                </a:extLst>
              </p:cNvPr>
              <p:cNvGrpSpPr/>
              <p:nvPr/>
            </p:nvGrpSpPr>
            <p:grpSpPr>
              <a:xfrm rot="5400000">
                <a:off x="28295" y="452282"/>
                <a:ext cx="488315" cy="539115"/>
                <a:chOff x="0" y="0"/>
                <a:chExt cx="1031132" cy="999719"/>
              </a:xfrm>
            </p:grpSpPr>
            <p:sp>
              <p:nvSpPr>
                <p:cNvPr id="139" name="Rectangle 138">
                  <a:extLst>
                    <a:ext uri="{FF2B5EF4-FFF2-40B4-BE49-F238E27FC236}">
                      <a16:creationId xmlns:a16="http://schemas.microsoft.com/office/drawing/2014/main" id="{0CAE610B-062F-E362-01E1-F7468BCDF85C}"/>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0" name="Rectangle 139">
                  <a:extLst>
                    <a:ext uri="{FF2B5EF4-FFF2-40B4-BE49-F238E27FC236}">
                      <a16:creationId xmlns:a16="http://schemas.microsoft.com/office/drawing/2014/main" id="{BC678AA4-81FA-695B-360B-148D3DEA6A36}"/>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1" name="Rectangle 140">
                  <a:extLst>
                    <a:ext uri="{FF2B5EF4-FFF2-40B4-BE49-F238E27FC236}">
                      <a16:creationId xmlns:a16="http://schemas.microsoft.com/office/drawing/2014/main" id="{ED9EB36C-FE37-8605-24C8-4825360CB4F9}"/>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31" name="Group 130">
                <a:extLst>
                  <a:ext uri="{FF2B5EF4-FFF2-40B4-BE49-F238E27FC236}">
                    <a16:creationId xmlns:a16="http://schemas.microsoft.com/office/drawing/2014/main" id="{15D2B945-15E6-1E52-86EA-644FC3EA3809}"/>
                  </a:ext>
                </a:extLst>
              </p:cNvPr>
              <p:cNvGrpSpPr/>
              <p:nvPr/>
            </p:nvGrpSpPr>
            <p:grpSpPr>
              <a:xfrm rot="10800000">
                <a:off x="542611" y="484277"/>
                <a:ext cx="538480" cy="481328"/>
                <a:chOff x="0" y="0"/>
                <a:chExt cx="1031132" cy="999719"/>
              </a:xfrm>
            </p:grpSpPr>
            <p:sp>
              <p:nvSpPr>
                <p:cNvPr id="136" name="Rectangle 135">
                  <a:extLst>
                    <a:ext uri="{FF2B5EF4-FFF2-40B4-BE49-F238E27FC236}">
                      <a16:creationId xmlns:a16="http://schemas.microsoft.com/office/drawing/2014/main" id="{185D15B0-CF22-2ADF-4245-019F540D1111}"/>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7" name="Rectangle 136">
                  <a:extLst>
                    <a:ext uri="{FF2B5EF4-FFF2-40B4-BE49-F238E27FC236}">
                      <a16:creationId xmlns:a16="http://schemas.microsoft.com/office/drawing/2014/main" id="{052C4D75-32F4-8C73-CC23-653DA18629B6}"/>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8" name="Rectangle 137">
                  <a:extLst>
                    <a:ext uri="{FF2B5EF4-FFF2-40B4-BE49-F238E27FC236}">
                      <a16:creationId xmlns:a16="http://schemas.microsoft.com/office/drawing/2014/main" id="{8673665C-15D3-8534-540E-353BD3B69C42}"/>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32" name="Group 131">
                <a:extLst>
                  <a:ext uri="{FF2B5EF4-FFF2-40B4-BE49-F238E27FC236}">
                    <a16:creationId xmlns:a16="http://schemas.microsoft.com/office/drawing/2014/main" id="{AD8BB47D-2ABC-283C-E2DB-D28494BA0667}"/>
                  </a:ext>
                </a:extLst>
              </p:cNvPr>
              <p:cNvGrpSpPr/>
              <p:nvPr/>
            </p:nvGrpSpPr>
            <p:grpSpPr>
              <a:xfrm rot="5400000">
                <a:off x="1126050" y="444718"/>
                <a:ext cx="483235" cy="556895"/>
                <a:chOff x="0" y="0"/>
                <a:chExt cx="1031132" cy="999719"/>
              </a:xfrm>
            </p:grpSpPr>
            <p:sp>
              <p:nvSpPr>
                <p:cNvPr id="133" name="Rectangle 132">
                  <a:extLst>
                    <a:ext uri="{FF2B5EF4-FFF2-40B4-BE49-F238E27FC236}">
                      <a16:creationId xmlns:a16="http://schemas.microsoft.com/office/drawing/2014/main" id="{B2A4941E-CEF8-AC2A-9882-2E7E1B4DD686}"/>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4" name="Rectangle 133">
                  <a:extLst>
                    <a:ext uri="{FF2B5EF4-FFF2-40B4-BE49-F238E27FC236}">
                      <a16:creationId xmlns:a16="http://schemas.microsoft.com/office/drawing/2014/main" id="{8145A75C-BCCB-E956-F667-878AF4D0B6A2}"/>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5" name="Rectangle 134">
                  <a:extLst>
                    <a:ext uri="{FF2B5EF4-FFF2-40B4-BE49-F238E27FC236}">
                      <a16:creationId xmlns:a16="http://schemas.microsoft.com/office/drawing/2014/main" id="{2A345081-56DE-0D90-7978-3202EAAE0F02}"/>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7" name="Group 26">
              <a:extLst>
                <a:ext uri="{FF2B5EF4-FFF2-40B4-BE49-F238E27FC236}">
                  <a16:creationId xmlns:a16="http://schemas.microsoft.com/office/drawing/2014/main" id="{806FCE46-911C-CED8-5C43-FBD15F687158}"/>
                </a:ext>
              </a:extLst>
            </p:cNvPr>
            <p:cNvGrpSpPr/>
            <p:nvPr/>
          </p:nvGrpSpPr>
          <p:grpSpPr>
            <a:xfrm>
              <a:off x="2049863" y="0"/>
              <a:ext cx="1650895" cy="965997"/>
              <a:chOff x="0" y="0"/>
              <a:chExt cx="1650895" cy="965997"/>
            </a:xfrm>
          </p:grpSpPr>
          <p:grpSp>
            <p:nvGrpSpPr>
              <p:cNvPr id="103" name="Group 102">
                <a:extLst>
                  <a:ext uri="{FF2B5EF4-FFF2-40B4-BE49-F238E27FC236}">
                    <a16:creationId xmlns:a16="http://schemas.microsoft.com/office/drawing/2014/main" id="{20B84FE2-0D81-9286-2FF5-C2F4EF92FA4D}"/>
                  </a:ext>
                </a:extLst>
              </p:cNvPr>
              <p:cNvGrpSpPr/>
              <p:nvPr/>
            </p:nvGrpSpPr>
            <p:grpSpPr>
              <a:xfrm>
                <a:off x="0" y="1954"/>
                <a:ext cx="556025" cy="482004"/>
                <a:chOff x="0" y="0"/>
                <a:chExt cx="1031132" cy="999719"/>
              </a:xfrm>
            </p:grpSpPr>
            <p:sp>
              <p:nvSpPr>
                <p:cNvPr id="124" name="Rectangle 123">
                  <a:extLst>
                    <a:ext uri="{FF2B5EF4-FFF2-40B4-BE49-F238E27FC236}">
                      <a16:creationId xmlns:a16="http://schemas.microsoft.com/office/drawing/2014/main" id="{32A0C4DB-1718-0410-3685-2FCC87574301}"/>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 name="Rectangle 124">
                  <a:extLst>
                    <a:ext uri="{FF2B5EF4-FFF2-40B4-BE49-F238E27FC236}">
                      <a16:creationId xmlns:a16="http://schemas.microsoft.com/office/drawing/2014/main" id="{51182D31-CA35-5CD4-6079-D78D134AE6C2}"/>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 name="Rectangle 125">
                  <a:extLst>
                    <a:ext uri="{FF2B5EF4-FFF2-40B4-BE49-F238E27FC236}">
                      <a16:creationId xmlns:a16="http://schemas.microsoft.com/office/drawing/2014/main" id="{3F274967-3A35-55C3-F876-22211F6CFD6A}"/>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4" name="Group 103">
                <a:extLst>
                  <a:ext uri="{FF2B5EF4-FFF2-40B4-BE49-F238E27FC236}">
                    <a16:creationId xmlns:a16="http://schemas.microsoft.com/office/drawing/2014/main" id="{4489147D-1A58-05F1-874B-BCBD97179A12}"/>
                  </a:ext>
                </a:extLst>
              </p:cNvPr>
              <p:cNvGrpSpPr/>
              <p:nvPr/>
            </p:nvGrpSpPr>
            <p:grpSpPr>
              <a:xfrm rot="5400000">
                <a:off x="582225" y="-28770"/>
                <a:ext cx="481697" cy="539238"/>
                <a:chOff x="0" y="0"/>
                <a:chExt cx="1031132" cy="999719"/>
              </a:xfrm>
            </p:grpSpPr>
            <p:sp>
              <p:nvSpPr>
                <p:cNvPr id="121" name="Rectangle 120">
                  <a:extLst>
                    <a:ext uri="{FF2B5EF4-FFF2-40B4-BE49-F238E27FC236}">
                      <a16:creationId xmlns:a16="http://schemas.microsoft.com/office/drawing/2014/main" id="{1C4BD03E-BF17-6532-C9DF-6EA960ECC0E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2" name="Rectangle 121">
                  <a:extLst>
                    <a:ext uri="{FF2B5EF4-FFF2-40B4-BE49-F238E27FC236}">
                      <a16:creationId xmlns:a16="http://schemas.microsoft.com/office/drawing/2014/main" id="{15D05316-48B0-7086-7445-285D9C034025}"/>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3" name="Rectangle 122">
                  <a:extLst>
                    <a:ext uri="{FF2B5EF4-FFF2-40B4-BE49-F238E27FC236}">
                      <a16:creationId xmlns:a16="http://schemas.microsoft.com/office/drawing/2014/main" id="{DC3D9043-96E2-FA16-58BA-E99A690CA23D}"/>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5" name="Group 104">
                <a:extLst>
                  <a:ext uri="{FF2B5EF4-FFF2-40B4-BE49-F238E27FC236}">
                    <a16:creationId xmlns:a16="http://schemas.microsoft.com/office/drawing/2014/main" id="{E206A067-D72A-23C2-D55B-5ABDF9BA384D}"/>
                  </a:ext>
                </a:extLst>
              </p:cNvPr>
              <p:cNvGrpSpPr/>
              <p:nvPr/>
            </p:nvGrpSpPr>
            <p:grpSpPr>
              <a:xfrm>
                <a:off x="1095270" y="1954"/>
                <a:ext cx="555625" cy="481965"/>
                <a:chOff x="0" y="0"/>
                <a:chExt cx="1031133" cy="999719"/>
              </a:xfrm>
            </p:grpSpPr>
            <p:sp>
              <p:nvSpPr>
                <p:cNvPr id="118" name="Rectangle 117">
                  <a:extLst>
                    <a:ext uri="{FF2B5EF4-FFF2-40B4-BE49-F238E27FC236}">
                      <a16:creationId xmlns:a16="http://schemas.microsoft.com/office/drawing/2014/main" id="{5696EAF0-48D1-A9FE-8E56-BB6B9088B8C6}"/>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9" name="Rectangle 118">
                  <a:extLst>
                    <a:ext uri="{FF2B5EF4-FFF2-40B4-BE49-F238E27FC236}">
                      <a16:creationId xmlns:a16="http://schemas.microsoft.com/office/drawing/2014/main" id="{F3A3E702-AF45-9F14-75A7-8E082C04F70C}"/>
                    </a:ext>
                  </a:extLst>
                </p:cNvPr>
                <p:cNvSpPr/>
                <p:nvPr/>
              </p:nvSpPr>
              <p:spPr>
                <a:xfrm>
                  <a:off x="0" y="335604"/>
                  <a:ext cx="1031133" cy="33337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0" name="Rectangle 119">
                  <a:extLst>
                    <a:ext uri="{FF2B5EF4-FFF2-40B4-BE49-F238E27FC236}">
                      <a16:creationId xmlns:a16="http://schemas.microsoft.com/office/drawing/2014/main" id="{7FC3E231-DAA8-7763-1505-A3AE63FE316A}"/>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6" name="Group 105">
                <a:extLst>
                  <a:ext uri="{FF2B5EF4-FFF2-40B4-BE49-F238E27FC236}">
                    <a16:creationId xmlns:a16="http://schemas.microsoft.com/office/drawing/2014/main" id="{119D0744-5979-2103-5AC7-38C643B70EBC}"/>
                  </a:ext>
                </a:extLst>
              </p:cNvPr>
              <p:cNvGrpSpPr/>
              <p:nvPr/>
            </p:nvGrpSpPr>
            <p:grpSpPr>
              <a:xfrm rot="5400000">
                <a:off x="28295" y="452282"/>
                <a:ext cx="488315" cy="539115"/>
                <a:chOff x="0" y="0"/>
                <a:chExt cx="1031132" cy="999719"/>
              </a:xfrm>
            </p:grpSpPr>
            <p:sp>
              <p:nvSpPr>
                <p:cNvPr id="115" name="Rectangle 114">
                  <a:extLst>
                    <a:ext uri="{FF2B5EF4-FFF2-40B4-BE49-F238E27FC236}">
                      <a16:creationId xmlns:a16="http://schemas.microsoft.com/office/drawing/2014/main" id="{125E97DC-EED8-ADEE-D296-5F25C26D5400}"/>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 name="Rectangle 115">
                  <a:extLst>
                    <a:ext uri="{FF2B5EF4-FFF2-40B4-BE49-F238E27FC236}">
                      <a16:creationId xmlns:a16="http://schemas.microsoft.com/office/drawing/2014/main" id="{C3F2480B-07D2-B70F-BA03-98D772069F0B}"/>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7" name="Rectangle 116">
                  <a:extLst>
                    <a:ext uri="{FF2B5EF4-FFF2-40B4-BE49-F238E27FC236}">
                      <a16:creationId xmlns:a16="http://schemas.microsoft.com/office/drawing/2014/main" id="{993D26B1-6520-EDEB-063E-FEE743F2F4F6}"/>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7" name="Group 106">
                <a:extLst>
                  <a:ext uri="{FF2B5EF4-FFF2-40B4-BE49-F238E27FC236}">
                    <a16:creationId xmlns:a16="http://schemas.microsoft.com/office/drawing/2014/main" id="{8C43E9AE-D19F-6C81-FB73-0119103A8C45}"/>
                  </a:ext>
                </a:extLst>
              </p:cNvPr>
              <p:cNvGrpSpPr/>
              <p:nvPr/>
            </p:nvGrpSpPr>
            <p:grpSpPr>
              <a:xfrm rot="10800000">
                <a:off x="542611" y="484277"/>
                <a:ext cx="538480" cy="481328"/>
                <a:chOff x="0" y="0"/>
                <a:chExt cx="1031132" cy="999719"/>
              </a:xfrm>
            </p:grpSpPr>
            <p:sp>
              <p:nvSpPr>
                <p:cNvPr id="112" name="Rectangle 111">
                  <a:extLst>
                    <a:ext uri="{FF2B5EF4-FFF2-40B4-BE49-F238E27FC236}">
                      <a16:creationId xmlns:a16="http://schemas.microsoft.com/office/drawing/2014/main" id="{162F0BB7-87AC-A678-7809-25C7C2DDD71B}"/>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3" name="Rectangle 112">
                  <a:extLst>
                    <a:ext uri="{FF2B5EF4-FFF2-40B4-BE49-F238E27FC236}">
                      <a16:creationId xmlns:a16="http://schemas.microsoft.com/office/drawing/2014/main" id="{02F1E96D-8F70-E359-2E4E-440EBC5E973B}"/>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4" name="Rectangle 113">
                  <a:extLst>
                    <a:ext uri="{FF2B5EF4-FFF2-40B4-BE49-F238E27FC236}">
                      <a16:creationId xmlns:a16="http://schemas.microsoft.com/office/drawing/2014/main" id="{47FE87DB-0315-EAD5-271C-72B78C2520E5}"/>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8" name="Group 107">
                <a:extLst>
                  <a:ext uri="{FF2B5EF4-FFF2-40B4-BE49-F238E27FC236}">
                    <a16:creationId xmlns:a16="http://schemas.microsoft.com/office/drawing/2014/main" id="{5FDE73E5-277C-5D9D-CDFB-36A7A70827C7}"/>
                  </a:ext>
                </a:extLst>
              </p:cNvPr>
              <p:cNvGrpSpPr/>
              <p:nvPr/>
            </p:nvGrpSpPr>
            <p:grpSpPr>
              <a:xfrm rot="5400000">
                <a:off x="1126050" y="444718"/>
                <a:ext cx="483235" cy="556895"/>
                <a:chOff x="0" y="0"/>
                <a:chExt cx="1031132" cy="999719"/>
              </a:xfrm>
            </p:grpSpPr>
            <p:sp>
              <p:nvSpPr>
                <p:cNvPr id="109" name="Rectangle 108">
                  <a:extLst>
                    <a:ext uri="{FF2B5EF4-FFF2-40B4-BE49-F238E27FC236}">
                      <a16:creationId xmlns:a16="http://schemas.microsoft.com/office/drawing/2014/main" id="{59747916-9215-D904-7B5E-0E3638E3DFC7}"/>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0" name="Rectangle 109">
                  <a:extLst>
                    <a:ext uri="{FF2B5EF4-FFF2-40B4-BE49-F238E27FC236}">
                      <a16:creationId xmlns:a16="http://schemas.microsoft.com/office/drawing/2014/main" id="{BCC44C84-0618-DD2B-C082-38DAA8DF10A4}"/>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1" name="Rectangle 110">
                  <a:extLst>
                    <a:ext uri="{FF2B5EF4-FFF2-40B4-BE49-F238E27FC236}">
                      <a16:creationId xmlns:a16="http://schemas.microsoft.com/office/drawing/2014/main" id="{1479CD53-7242-1B99-D740-CC6A43EAF745}"/>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8" name="Group 27">
              <a:extLst>
                <a:ext uri="{FF2B5EF4-FFF2-40B4-BE49-F238E27FC236}">
                  <a16:creationId xmlns:a16="http://schemas.microsoft.com/office/drawing/2014/main" id="{491C3CC4-A71F-122A-9E0C-999A520022BB}"/>
                </a:ext>
              </a:extLst>
            </p:cNvPr>
            <p:cNvGrpSpPr/>
            <p:nvPr/>
          </p:nvGrpSpPr>
          <p:grpSpPr>
            <a:xfrm>
              <a:off x="2059912" y="954593"/>
              <a:ext cx="1650895" cy="965997"/>
              <a:chOff x="0" y="0"/>
              <a:chExt cx="1650895" cy="965997"/>
            </a:xfrm>
          </p:grpSpPr>
          <p:grpSp>
            <p:nvGrpSpPr>
              <p:cNvPr id="79" name="Group 78">
                <a:extLst>
                  <a:ext uri="{FF2B5EF4-FFF2-40B4-BE49-F238E27FC236}">
                    <a16:creationId xmlns:a16="http://schemas.microsoft.com/office/drawing/2014/main" id="{B5AADA26-EC2F-794D-BD69-EAFAAA2DD308}"/>
                  </a:ext>
                </a:extLst>
              </p:cNvPr>
              <p:cNvGrpSpPr/>
              <p:nvPr/>
            </p:nvGrpSpPr>
            <p:grpSpPr>
              <a:xfrm>
                <a:off x="0" y="1954"/>
                <a:ext cx="556025" cy="482004"/>
                <a:chOff x="0" y="0"/>
                <a:chExt cx="1031132" cy="999719"/>
              </a:xfrm>
            </p:grpSpPr>
            <p:sp>
              <p:nvSpPr>
                <p:cNvPr id="100" name="Rectangle 99">
                  <a:extLst>
                    <a:ext uri="{FF2B5EF4-FFF2-40B4-BE49-F238E27FC236}">
                      <a16:creationId xmlns:a16="http://schemas.microsoft.com/office/drawing/2014/main" id="{D8B5F8B2-2107-3CBA-B904-491AB055BF28}"/>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 name="Rectangle 100">
                  <a:extLst>
                    <a:ext uri="{FF2B5EF4-FFF2-40B4-BE49-F238E27FC236}">
                      <a16:creationId xmlns:a16="http://schemas.microsoft.com/office/drawing/2014/main" id="{746F8449-C9DC-DA92-7A6A-009A8722798A}"/>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2" name="Rectangle 101">
                  <a:extLst>
                    <a:ext uri="{FF2B5EF4-FFF2-40B4-BE49-F238E27FC236}">
                      <a16:creationId xmlns:a16="http://schemas.microsoft.com/office/drawing/2014/main" id="{A800324E-3465-1519-3DBD-D9B7EDF671C4}"/>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0" name="Group 79">
                <a:extLst>
                  <a:ext uri="{FF2B5EF4-FFF2-40B4-BE49-F238E27FC236}">
                    <a16:creationId xmlns:a16="http://schemas.microsoft.com/office/drawing/2014/main" id="{5C978B9D-5689-D8F8-C389-0DB2691A27DC}"/>
                  </a:ext>
                </a:extLst>
              </p:cNvPr>
              <p:cNvGrpSpPr/>
              <p:nvPr/>
            </p:nvGrpSpPr>
            <p:grpSpPr>
              <a:xfrm rot="5400000">
                <a:off x="582225" y="-28770"/>
                <a:ext cx="481697" cy="539238"/>
                <a:chOff x="0" y="0"/>
                <a:chExt cx="1031132" cy="999719"/>
              </a:xfrm>
            </p:grpSpPr>
            <p:sp>
              <p:nvSpPr>
                <p:cNvPr id="97" name="Rectangle 96">
                  <a:extLst>
                    <a:ext uri="{FF2B5EF4-FFF2-40B4-BE49-F238E27FC236}">
                      <a16:creationId xmlns:a16="http://schemas.microsoft.com/office/drawing/2014/main" id="{E54D2A2E-79A9-CB47-93F0-C2F5CD5613A3}"/>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8" name="Rectangle 97">
                  <a:extLst>
                    <a:ext uri="{FF2B5EF4-FFF2-40B4-BE49-F238E27FC236}">
                      <a16:creationId xmlns:a16="http://schemas.microsoft.com/office/drawing/2014/main" id="{90409C72-043A-5C04-4E02-80CDAC2F3650}"/>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9" name="Rectangle 98">
                  <a:extLst>
                    <a:ext uri="{FF2B5EF4-FFF2-40B4-BE49-F238E27FC236}">
                      <a16:creationId xmlns:a16="http://schemas.microsoft.com/office/drawing/2014/main" id="{F4731E1E-1894-FE48-61FB-9BFFDC6626E0}"/>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1" name="Group 80">
                <a:extLst>
                  <a:ext uri="{FF2B5EF4-FFF2-40B4-BE49-F238E27FC236}">
                    <a16:creationId xmlns:a16="http://schemas.microsoft.com/office/drawing/2014/main" id="{9E4C66BF-B5FD-9BD9-CA70-D7C57BAD781B}"/>
                  </a:ext>
                </a:extLst>
              </p:cNvPr>
              <p:cNvGrpSpPr/>
              <p:nvPr/>
            </p:nvGrpSpPr>
            <p:grpSpPr>
              <a:xfrm>
                <a:off x="1095270" y="1954"/>
                <a:ext cx="555625" cy="481965"/>
                <a:chOff x="0" y="0"/>
                <a:chExt cx="1031132" cy="999719"/>
              </a:xfrm>
            </p:grpSpPr>
            <p:sp>
              <p:nvSpPr>
                <p:cNvPr id="94" name="Rectangle 93">
                  <a:extLst>
                    <a:ext uri="{FF2B5EF4-FFF2-40B4-BE49-F238E27FC236}">
                      <a16:creationId xmlns:a16="http://schemas.microsoft.com/office/drawing/2014/main" id="{2D1F5426-2789-4D14-0BE6-DEF81934D610}"/>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 name="Rectangle 94">
                  <a:extLst>
                    <a:ext uri="{FF2B5EF4-FFF2-40B4-BE49-F238E27FC236}">
                      <a16:creationId xmlns:a16="http://schemas.microsoft.com/office/drawing/2014/main" id="{59985DB6-5750-D2CB-46CE-6F4A1F24C1AE}"/>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6" name="Rectangle 95">
                  <a:extLst>
                    <a:ext uri="{FF2B5EF4-FFF2-40B4-BE49-F238E27FC236}">
                      <a16:creationId xmlns:a16="http://schemas.microsoft.com/office/drawing/2014/main" id="{69355D8C-27C3-C8D5-DC57-754AE58065F1}"/>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2" name="Group 81">
                <a:extLst>
                  <a:ext uri="{FF2B5EF4-FFF2-40B4-BE49-F238E27FC236}">
                    <a16:creationId xmlns:a16="http://schemas.microsoft.com/office/drawing/2014/main" id="{84347980-CCE9-BE54-22A6-F4C706CEA0D3}"/>
                  </a:ext>
                </a:extLst>
              </p:cNvPr>
              <p:cNvGrpSpPr/>
              <p:nvPr/>
            </p:nvGrpSpPr>
            <p:grpSpPr>
              <a:xfrm rot="5400000">
                <a:off x="28295" y="452282"/>
                <a:ext cx="488315" cy="539115"/>
                <a:chOff x="0" y="0"/>
                <a:chExt cx="1031132" cy="999719"/>
              </a:xfrm>
            </p:grpSpPr>
            <p:sp>
              <p:nvSpPr>
                <p:cNvPr id="91" name="Rectangle 90">
                  <a:extLst>
                    <a:ext uri="{FF2B5EF4-FFF2-40B4-BE49-F238E27FC236}">
                      <a16:creationId xmlns:a16="http://schemas.microsoft.com/office/drawing/2014/main" id="{78AAC0BE-D261-4BC5-E841-CC44E2FC73F8}"/>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 name="Rectangle 91">
                  <a:extLst>
                    <a:ext uri="{FF2B5EF4-FFF2-40B4-BE49-F238E27FC236}">
                      <a16:creationId xmlns:a16="http://schemas.microsoft.com/office/drawing/2014/main" id="{A676A72E-1552-7678-9BFF-CD9EB9B02F90}"/>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 name="Rectangle 92">
                  <a:extLst>
                    <a:ext uri="{FF2B5EF4-FFF2-40B4-BE49-F238E27FC236}">
                      <a16:creationId xmlns:a16="http://schemas.microsoft.com/office/drawing/2014/main" id="{8C76FDBC-3A33-4DC5-34C4-D5428E87FA2F}"/>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3" name="Group 82">
                <a:extLst>
                  <a:ext uri="{FF2B5EF4-FFF2-40B4-BE49-F238E27FC236}">
                    <a16:creationId xmlns:a16="http://schemas.microsoft.com/office/drawing/2014/main" id="{E3AA777A-6BDC-2916-9407-A61972F9C2FF}"/>
                  </a:ext>
                </a:extLst>
              </p:cNvPr>
              <p:cNvGrpSpPr/>
              <p:nvPr/>
            </p:nvGrpSpPr>
            <p:grpSpPr>
              <a:xfrm rot="10800000">
                <a:off x="542611" y="484277"/>
                <a:ext cx="538480" cy="481328"/>
                <a:chOff x="0" y="0"/>
                <a:chExt cx="1031132" cy="999719"/>
              </a:xfrm>
            </p:grpSpPr>
            <p:sp>
              <p:nvSpPr>
                <p:cNvPr id="88" name="Rectangle 87">
                  <a:extLst>
                    <a:ext uri="{FF2B5EF4-FFF2-40B4-BE49-F238E27FC236}">
                      <a16:creationId xmlns:a16="http://schemas.microsoft.com/office/drawing/2014/main" id="{C139371D-734D-D242-9580-1F0F9DCC4611}"/>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 name="Rectangle 88">
                  <a:extLst>
                    <a:ext uri="{FF2B5EF4-FFF2-40B4-BE49-F238E27FC236}">
                      <a16:creationId xmlns:a16="http://schemas.microsoft.com/office/drawing/2014/main" id="{E38F3405-E59E-C26A-2852-EB1D2A2F0C12}"/>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0" name="Rectangle 89">
                  <a:extLst>
                    <a:ext uri="{FF2B5EF4-FFF2-40B4-BE49-F238E27FC236}">
                      <a16:creationId xmlns:a16="http://schemas.microsoft.com/office/drawing/2014/main" id="{CCDF1403-A4F5-5E27-B4E7-B847A0946104}"/>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4" name="Group 83">
                <a:extLst>
                  <a:ext uri="{FF2B5EF4-FFF2-40B4-BE49-F238E27FC236}">
                    <a16:creationId xmlns:a16="http://schemas.microsoft.com/office/drawing/2014/main" id="{4491B629-3F17-B5E7-423E-8E6B0A636045}"/>
                  </a:ext>
                </a:extLst>
              </p:cNvPr>
              <p:cNvGrpSpPr/>
              <p:nvPr/>
            </p:nvGrpSpPr>
            <p:grpSpPr>
              <a:xfrm rot="5400000">
                <a:off x="1126050" y="444718"/>
                <a:ext cx="483235" cy="556895"/>
                <a:chOff x="0" y="0"/>
                <a:chExt cx="1031132" cy="999719"/>
              </a:xfrm>
            </p:grpSpPr>
            <p:sp>
              <p:nvSpPr>
                <p:cNvPr id="85" name="Rectangle 84">
                  <a:extLst>
                    <a:ext uri="{FF2B5EF4-FFF2-40B4-BE49-F238E27FC236}">
                      <a16:creationId xmlns:a16="http://schemas.microsoft.com/office/drawing/2014/main" id="{97EF1A39-E112-CA23-B320-61D1FD7D05B3}"/>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 name="Rectangle 85">
                  <a:extLst>
                    <a:ext uri="{FF2B5EF4-FFF2-40B4-BE49-F238E27FC236}">
                      <a16:creationId xmlns:a16="http://schemas.microsoft.com/office/drawing/2014/main" id="{16920479-9E37-A30D-A12D-BE4FA020193A}"/>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7" name="Rectangle 86">
                  <a:extLst>
                    <a:ext uri="{FF2B5EF4-FFF2-40B4-BE49-F238E27FC236}">
                      <a16:creationId xmlns:a16="http://schemas.microsoft.com/office/drawing/2014/main" id="{53CDD29E-644F-BB16-FFB6-F0F532AB2C7D}"/>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9" name="Group 28">
              <a:extLst>
                <a:ext uri="{FF2B5EF4-FFF2-40B4-BE49-F238E27FC236}">
                  <a16:creationId xmlns:a16="http://schemas.microsoft.com/office/drawing/2014/main" id="{9B43965F-81B0-788B-F4A6-1D1293766E75}"/>
                </a:ext>
              </a:extLst>
            </p:cNvPr>
            <p:cNvGrpSpPr/>
            <p:nvPr/>
          </p:nvGrpSpPr>
          <p:grpSpPr>
            <a:xfrm>
              <a:off x="2049863" y="1919235"/>
              <a:ext cx="1650363" cy="965837"/>
              <a:chOff x="0" y="0"/>
              <a:chExt cx="1650895" cy="965997"/>
            </a:xfrm>
          </p:grpSpPr>
          <p:grpSp>
            <p:nvGrpSpPr>
              <p:cNvPr id="55" name="Group 54">
                <a:extLst>
                  <a:ext uri="{FF2B5EF4-FFF2-40B4-BE49-F238E27FC236}">
                    <a16:creationId xmlns:a16="http://schemas.microsoft.com/office/drawing/2014/main" id="{C12FB9D9-6833-52ED-F154-B5509F081EA4}"/>
                  </a:ext>
                </a:extLst>
              </p:cNvPr>
              <p:cNvGrpSpPr/>
              <p:nvPr/>
            </p:nvGrpSpPr>
            <p:grpSpPr>
              <a:xfrm>
                <a:off x="0" y="1954"/>
                <a:ext cx="556025" cy="482004"/>
                <a:chOff x="0" y="0"/>
                <a:chExt cx="1031132" cy="999719"/>
              </a:xfrm>
            </p:grpSpPr>
            <p:sp>
              <p:nvSpPr>
                <p:cNvPr id="76" name="Rectangle 75">
                  <a:extLst>
                    <a:ext uri="{FF2B5EF4-FFF2-40B4-BE49-F238E27FC236}">
                      <a16:creationId xmlns:a16="http://schemas.microsoft.com/office/drawing/2014/main" id="{1946078C-0F45-9C20-F33B-76F4EC414900}"/>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7" name="Rectangle 76">
                  <a:extLst>
                    <a:ext uri="{FF2B5EF4-FFF2-40B4-BE49-F238E27FC236}">
                      <a16:creationId xmlns:a16="http://schemas.microsoft.com/office/drawing/2014/main" id="{38DAB29C-70DD-EBEC-6F62-ED71101F8967}"/>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8" name="Rectangle 77">
                  <a:extLst>
                    <a:ext uri="{FF2B5EF4-FFF2-40B4-BE49-F238E27FC236}">
                      <a16:creationId xmlns:a16="http://schemas.microsoft.com/office/drawing/2014/main" id="{5B50544C-4C87-7AE1-0413-FC74D07E3A58}"/>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6" name="Group 55">
                <a:extLst>
                  <a:ext uri="{FF2B5EF4-FFF2-40B4-BE49-F238E27FC236}">
                    <a16:creationId xmlns:a16="http://schemas.microsoft.com/office/drawing/2014/main" id="{5D84B693-8826-C8F9-0418-22CECED87A10}"/>
                  </a:ext>
                </a:extLst>
              </p:cNvPr>
              <p:cNvGrpSpPr/>
              <p:nvPr/>
            </p:nvGrpSpPr>
            <p:grpSpPr>
              <a:xfrm rot="5400000">
                <a:off x="582225" y="-28770"/>
                <a:ext cx="481697" cy="539238"/>
                <a:chOff x="0" y="0"/>
                <a:chExt cx="1031132" cy="999719"/>
              </a:xfrm>
            </p:grpSpPr>
            <p:sp>
              <p:nvSpPr>
                <p:cNvPr id="73" name="Rectangle 72">
                  <a:extLst>
                    <a:ext uri="{FF2B5EF4-FFF2-40B4-BE49-F238E27FC236}">
                      <a16:creationId xmlns:a16="http://schemas.microsoft.com/office/drawing/2014/main" id="{E222A35B-4E3A-47A1-27D7-BE1CD47A754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 name="Rectangle 73">
                  <a:extLst>
                    <a:ext uri="{FF2B5EF4-FFF2-40B4-BE49-F238E27FC236}">
                      <a16:creationId xmlns:a16="http://schemas.microsoft.com/office/drawing/2014/main" id="{8D288AFC-E4C0-DC71-40BA-0C6C2FB4BAEE}"/>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 name="Rectangle 74">
                  <a:extLst>
                    <a:ext uri="{FF2B5EF4-FFF2-40B4-BE49-F238E27FC236}">
                      <a16:creationId xmlns:a16="http://schemas.microsoft.com/office/drawing/2014/main" id="{1A5B0E8B-0BE3-3B97-8A08-82454E033407}"/>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7" name="Group 56">
                <a:extLst>
                  <a:ext uri="{FF2B5EF4-FFF2-40B4-BE49-F238E27FC236}">
                    <a16:creationId xmlns:a16="http://schemas.microsoft.com/office/drawing/2014/main" id="{1210D449-5EF3-5561-D72B-D096E63602B8}"/>
                  </a:ext>
                </a:extLst>
              </p:cNvPr>
              <p:cNvGrpSpPr/>
              <p:nvPr/>
            </p:nvGrpSpPr>
            <p:grpSpPr>
              <a:xfrm>
                <a:off x="1095270" y="1954"/>
                <a:ext cx="555625" cy="481965"/>
                <a:chOff x="0" y="0"/>
                <a:chExt cx="1031132" cy="999719"/>
              </a:xfrm>
            </p:grpSpPr>
            <p:sp>
              <p:nvSpPr>
                <p:cNvPr id="70" name="Rectangle 69">
                  <a:extLst>
                    <a:ext uri="{FF2B5EF4-FFF2-40B4-BE49-F238E27FC236}">
                      <a16:creationId xmlns:a16="http://schemas.microsoft.com/office/drawing/2014/main" id="{619BBDC1-8D1A-A065-A2E3-8AD67A84FFBE}"/>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 name="Rectangle 70">
                  <a:extLst>
                    <a:ext uri="{FF2B5EF4-FFF2-40B4-BE49-F238E27FC236}">
                      <a16:creationId xmlns:a16="http://schemas.microsoft.com/office/drawing/2014/main" id="{3F3E1F75-E861-EE4A-D7AF-7B306C7A7AFB}"/>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2" name="Rectangle 71">
                  <a:extLst>
                    <a:ext uri="{FF2B5EF4-FFF2-40B4-BE49-F238E27FC236}">
                      <a16:creationId xmlns:a16="http://schemas.microsoft.com/office/drawing/2014/main" id="{30CCEB67-24D7-2D18-1EC0-6A008BDB3ABF}"/>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8" name="Group 57">
                <a:extLst>
                  <a:ext uri="{FF2B5EF4-FFF2-40B4-BE49-F238E27FC236}">
                    <a16:creationId xmlns:a16="http://schemas.microsoft.com/office/drawing/2014/main" id="{69B45E88-50B7-B06E-9824-91E700601585}"/>
                  </a:ext>
                </a:extLst>
              </p:cNvPr>
              <p:cNvGrpSpPr/>
              <p:nvPr/>
            </p:nvGrpSpPr>
            <p:grpSpPr>
              <a:xfrm rot="5400000">
                <a:off x="28295" y="452282"/>
                <a:ext cx="488315" cy="539115"/>
                <a:chOff x="0" y="0"/>
                <a:chExt cx="1031132" cy="999719"/>
              </a:xfrm>
            </p:grpSpPr>
            <p:sp>
              <p:nvSpPr>
                <p:cNvPr id="67" name="Rectangle 66">
                  <a:extLst>
                    <a:ext uri="{FF2B5EF4-FFF2-40B4-BE49-F238E27FC236}">
                      <a16:creationId xmlns:a16="http://schemas.microsoft.com/office/drawing/2014/main" id="{EDB6CBC9-DE61-B365-4603-8D996A7C8FA0}"/>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 name="Rectangle 67">
                  <a:extLst>
                    <a:ext uri="{FF2B5EF4-FFF2-40B4-BE49-F238E27FC236}">
                      <a16:creationId xmlns:a16="http://schemas.microsoft.com/office/drawing/2014/main" id="{7082FF9F-798B-F07D-F5CA-A79D4122AB07}"/>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9" name="Rectangle 68">
                  <a:extLst>
                    <a:ext uri="{FF2B5EF4-FFF2-40B4-BE49-F238E27FC236}">
                      <a16:creationId xmlns:a16="http://schemas.microsoft.com/office/drawing/2014/main" id="{C8DEE783-91B8-F628-D6CA-617E31F306AA}"/>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9" name="Group 58">
                <a:extLst>
                  <a:ext uri="{FF2B5EF4-FFF2-40B4-BE49-F238E27FC236}">
                    <a16:creationId xmlns:a16="http://schemas.microsoft.com/office/drawing/2014/main" id="{288E681B-3AFB-FA1A-8D98-0114264615AB}"/>
                  </a:ext>
                </a:extLst>
              </p:cNvPr>
              <p:cNvGrpSpPr/>
              <p:nvPr/>
            </p:nvGrpSpPr>
            <p:grpSpPr>
              <a:xfrm rot="10800000">
                <a:off x="542611" y="484277"/>
                <a:ext cx="538480" cy="481328"/>
                <a:chOff x="0" y="0"/>
                <a:chExt cx="1031132" cy="999719"/>
              </a:xfrm>
            </p:grpSpPr>
            <p:sp>
              <p:nvSpPr>
                <p:cNvPr id="64" name="Rectangle 63">
                  <a:extLst>
                    <a:ext uri="{FF2B5EF4-FFF2-40B4-BE49-F238E27FC236}">
                      <a16:creationId xmlns:a16="http://schemas.microsoft.com/office/drawing/2014/main" id="{5E364E76-198F-2749-FFE2-AFB8310AE69F}"/>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 name="Rectangle 64">
                  <a:extLst>
                    <a:ext uri="{FF2B5EF4-FFF2-40B4-BE49-F238E27FC236}">
                      <a16:creationId xmlns:a16="http://schemas.microsoft.com/office/drawing/2014/main" id="{7758D95A-EFE7-5DE1-A15D-38AF093D6217}"/>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6" name="Rectangle 65">
                  <a:extLst>
                    <a:ext uri="{FF2B5EF4-FFF2-40B4-BE49-F238E27FC236}">
                      <a16:creationId xmlns:a16="http://schemas.microsoft.com/office/drawing/2014/main" id="{C89FE10F-4C8B-4B06-A3CA-570068ADCF02}"/>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0" name="Group 59">
                <a:extLst>
                  <a:ext uri="{FF2B5EF4-FFF2-40B4-BE49-F238E27FC236}">
                    <a16:creationId xmlns:a16="http://schemas.microsoft.com/office/drawing/2014/main" id="{25D0474D-D4A0-53B4-CB94-091DEDBFB62A}"/>
                  </a:ext>
                </a:extLst>
              </p:cNvPr>
              <p:cNvGrpSpPr/>
              <p:nvPr/>
            </p:nvGrpSpPr>
            <p:grpSpPr>
              <a:xfrm rot="5400000">
                <a:off x="1126050" y="444718"/>
                <a:ext cx="483235" cy="556895"/>
                <a:chOff x="0" y="0"/>
                <a:chExt cx="1031132" cy="999719"/>
              </a:xfrm>
            </p:grpSpPr>
            <p:sp>
              <p:nvSpPr>
                <p:cNvPr id="61" name="Rectangle 60">
                  <a:extLst>
                    <a:ext uri="{FF2B5EF4-FFF2-40B4-BE49-F238E27FC236}">
                      <a16:creationId xmlns:a16="http://schemas.microsoft.com/office/drawing/2014/main" id="{A1AE23DA-C9AA-C7B5-ABC3-BED43280CCFD}"/>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 name="Rectangle 61">
                  <a:extLst>
                    <a:ext uri="{FF2B5EF4-FFF2-40B4-BE49-F238E27FC236}">
                      <a16:creationId xmlns:a16="http://schemas.microsoft.com/office/drawing/2014/main" id="{16765887-14A4-F122-01F2-D1E52BB4BCF5}"/>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 name="Rectangle 62">
                  <a:extLst>
                    <a:ext uri="{FF2B5EF4-FFF2-40B4-BE49-F238E27FC236}">
                      <a16:creationId xmlns:a16="http://schemas.microsoft.com/office/drawing/2014/main" id="{72CAC15F-744A-8AEA-D4F6-04889FB80F86}"/>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30" name="Group 29">
              <a:extLst>
                <a:ext uri="{FF2B5EF4-FFF2-40B4-BE49-F238E27FC236}">
                  <a16:creationId xmlns:a16="http://schemas.microsoft.com/office/drawing/2014/main" id="{DEDC44D9-448D-BE2A-825C-AEE2EF2B19FE}"/>
                </a:ext>
              </a:extLst>
            </p:cNvPr>
            <p:cNvGrpSpPr/>
            <p:nvPr/>
          </p:nvGrpSpPr>
          <p:grpSpPr>
            <a:xfrm>
              <a:off x="2049863" y="2873828"/>
              <a:ext cx="1650363" cy="965837"/>
              <a:chOff x="0" y="0"/>
              <a:chExt cx="1650895" cy="965997"/>
            </a:xfrm>
          </p:grpSpPr>
          <p:grpSp>
            <p:nvGrpSpPr>
              <p:cNvPr id="31" name="Group 30">
                <a:extLst>
                  <a:ext uri="{FF2B5EF4-FFF2-40B4-BE49-F238E27FC236}">
                    <a16:creationId xmlns:a16="http://schemas.microsoft.com/office/drawing/2014/main" id="{ECC73917-B3D3-734A-9FB4-C712D89BAD1F}"/>
                  </a:ext>
                </a:extLst>
              </p:cNvPr>
              <p:cNvGrpSpPr/>
              <p:nvPr/>
            </p:nvGrpSpPr>
            <p:grpSpPr>
              <a:xfrm>
                <a:off x="0" y="1954"/>
                <a:ext cx="556025" cy="482004"/>
                <a:chOff x="0" y="0"/>
                <a:chExt cx="1031132" cy="999719"/>
              </a:xfrm>
            </p:grpSpPr>
            <p:sp>
              <p:nvSpPr>
                <p:cNvPr id="52" name="Rectangle 51">
                  <a:extLst>
                    <a:ext uri="{FF2B5EF4-FFF2-40B4-BE49-F238E27FC236}">
                      <a16:creationId xmlns:a16="http://schemas.microsoft.com/office/drawing/2014/main" id="{78A493E8-4C1A-11C5-97FC-5F9370F84D2C}"/>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 name="Rectangle 52">
                  <a:extLst>
                    <a:ext uri="{FF2B5EF4-FFF2-40B4-BE49-F238E27FC236}">
                      <a16:creationId xmlns:a16="http://schemas.microsoft.com/office/drawing/2014/main" id="{A80751BD-645D-8526-2817-FCF36B5DB1D9}"/>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 name="Rectangle 53">
                  <a:extLst>
                    <a:ext uri="{FF2B5EF4-FFF2-40B4-BE49-F238E27FC236}">
                      <a16:creationId xmlns:a16="http://schemas.microsoft.com/office/drawing/2014/main" id="{CD576C44-AEC4-1286-91BF-63E3CB058E6A}"/>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2" name="Group 31">
                <a:extLst>
                  <a:ext uri="{FF2B5EF4-FFF2-40B4-BE49-F238E27FC236}">
                    <a16:creationId xmlns:a16="http://schemas.microsoft.com/office/drawing/2014/main" id="{453D7075-0657-4F46-6D8D-3A672AD83385}"/>
                  </a:ext>
                </a:extLst>
              </p:cNvPr>
              <p:cNvGrpSpPr/>
              <p:nvPr/>
            </p:nvGrpSpPr>
            <p:grpSpPr>
              <a:xfrm rot="5400000">
                <a:off x="582225" y="-28770"/>
                <a:ext cx="481697" cy="539238"/>
                <a:chOff x="0" y="0"/>
                <a:chExt cx="1031132" cy="999719"/>
              </a:xfrm>
            </p:grpSpPr>
            <p:sp>
              <p:nvSpPr>
                <p:cNvPr id="49" name="Rectangle 48">
                  <a:extLst>
                    <a:ext uri="{FF2B5EF4-FFF2-40B4-BE49-F238E27FC236}">
                      <a16:creationId xmlns:a16="http://schemas.microsoft.com/office/drawing/2014/main" id="{6B9381F0-897B-3481-7714-3647704DA158}"/>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 name="Rectangle 49">
                  <a:extLst>
                    <a:ext uri="{FF2B5EF4-FFF2-40B4-BE49-F238E27FC236}">
                      <a16:creationId xmlns:a16="http://schemas.microsoft.com/office/drawing/2014/main" id="{25528C6A-7E47-846C-5894-9B4A499133FF}"/>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 name="Rectangle 50">
                  <a:extLst>
                    <a:ext uri="{FF2B5EF4-FFF2-40B4-BE49-F238E27FC236}">
                      <a16:creationId xmlns:a16="http://schemas.microsoft.com/office/drawing/2014/main" id="{9C0D3F9B-CAC8-5626-D783-54BF65819CDB}"/>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3" name="Group 32">
                <a:extLst>
                  <a:ext uri="{FF2B5EF4-FFF2-40B4-BE49-F238E27FC236}">
                    <a16:creationId xmlns:a16="http://schemas.microsoft.com/office/drawing/2014/main" id="{71649B67-AC6F-901F-7B86-DB0F2F982691}"/>
                  </a:ext>
                </a:extLst>
              </p:cNvPr>
              <p:cNvGrpSpPr/>
              <p:nvPr/>
            </p:nvGrpSpPr>
            <p:grpSpPr>
              <a:xfrm>
                <a:off x="1095270" y="1954"/>
                <a:ext cx="555625" cy="481965"/>
                <a:chOff x="0" y="0"/>
                <a:chExt cx="1031132" cy="999719"/>
              </a:xfrm>
            </p:grpSpPr>
            <p:sp>
              <p:nvSpPr>
                <p:cNvPr id="46" name="Rectangle 45">
                  <a:extLst>
                    <a:ext uri="{FF2B5EF4-FFF2-40B4-BE49-F238E27FC236}">
                      <a16:creationId xmlns:a16="http://schemas.microsoft.com/office/drawing/2014/main" id="{39F3B355-3434-B856-3434-834B82F0FF2D}"/>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Rectangle 46">
                  <a:extLst>
                    <a:ext uri="{FF2B5EF4-FFF2-40B4-BE49-F238E27FC236}">
                      <a16:creationId xmlns:a16="http://schemas.microsoft.com/office/drawing/2014/main" id="{2B77A676-C3DB-5B43-3682-1ECED9FCD8DF}"/>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Rectangle 47">
                  <a:extLst>
                    <a:ext uri="{FF2B5EF4-FFF2-40B4-BE49-F238E27FC236}">
                      <a16:creationId xmlns:a16="http://schemas.microsoft.com/office/drawing/2014/main" id="{F83EBCEB-1FD3-7E56-809F-B0C4180BE25C}"/>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4" name="Group 33">
                <a:extLst>
                  <a:ext uri="{FF2B5EF4-FFF2-40B4-BE49-F238E27FC236}">
                    <a16:creationId xmlns:a16="http://schemas.microsoft.com/office/drawing/2014/main" id="{9BC2B9A8-DCFE-0B81-04D8-B0DD8CE87036}"/>
                  </a:ext>
                </a:extLst>
              </p:cNvPr>
              <p:cNvGrpSpPr/>
              <p:nvPr/>
            </p:nvGrpSpPr>
            <p:grpSpPr>
              <a:xfrm rot="5400000">
                <a:off x="28295" y="452282"/>
                <a:ext cx="488315" cy="539115"/>
                <a:chOff x="0" y="0"/>
                <a:chExt cx="1031132" cy="999719"/>
              </a:xfrm>
            </p:grpSpPr>
            <p:sp>
              <p:nvSpPr>
                <p:cNvPr id="43" name="Rectangle 42">
                  <a:extLst>
                    <a:ext uri="{FF2B5EF4-FFF2-40B4-BE49-F238E27FC236}">
                      <a16:creationId xmlns:a16="http://schemas.microsoft.com/office/drawing/2014/main" id="{970823D1-342F-E892-2154-0F7A1442E07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Rectangle 43">
                  <a:extLst>
                    <a:ext uri="{FF2B5EF4-FFF2-40B4-BE49-F238E27FC236}">
                      <a16:creationId xmlns:a16="http://schemas.microsoft.com/office/drawing/2014/main" id="{F7F2BC26-A284-9CB9-A719-4928079D3540}"/>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 name="Rectangle 44">
                  <a:extLst>
                    <a:ext uri="{FF2B5EF4-FFF2-40B4-BE49-F238E27FC236}">
                      <a16:creationId xmlns:a16="http://schemas.microsoft.com/office/drawing/2014/main" id="{50BF9AAF-4F9A-043E-5B66-71FDF20BFDCB}"/>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5" name="Group 34">
                <a:extLst>
                  <a:ext uri="{FF2B5EF4-FFF2-40B4-BE49-F238E27FC236}">
                    <a16:creationId xmlns:a16="http://schemas.microsoft.com/office/drawing/2014/main" id="{30BDA50A-8486-5D2C-2CD7-DCB93D4633F3}"/>
                  </a:ext>
                </a:extLst>
              </p:cNvPr>
              <p:cNvGrpSpPr/>
              <p:nvPr/>
            </p:nvGrpSpPr>
            <p:grpSpPr>
              <a:xfrm rot="10800000">
                <a:off x="542611" y="484277"/>
                <a:ext cx="538480" cy="481328"/>
                <a:chOff x="0" y="0"/>
                <a:chExt cx="1031132" cy="999719"/>
              </a:xfrm>
            </p:grpSpPr>
            <p:sp>
              <p:nvSpPr>
                <p:cNvPr id="40" name="Rectangle 39">
                  <a:extLst>
                    <a:ext uri="{FF2B5EF4-FFF2-40B4-BE49-F238E27FC236}">
                      <a16:creationId xmlns:a16="http://schemas.microsoft.com/office/drawing/2014/main" id="{DA73A0D1-D571-0A37-2058-3924098F8049}"/>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Rectangle 40">
                  <a:extLst>
                    <a:ext uri="{FF2B5EF4-FFF2-40B4-BE49-F238E27FC236}">
                      <a16:creationId xmlns:a16="http://schemas.microsoft.com/office/drawing/2014/main" id="{0AE537D3-433F-BC32-ED73-02D07109B717}"/>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 name="Rectangle 41">
                  <a:extLst>
                    <a:ext uri="{FF2B5EF4-FFF2-40B4-BE49-F238E27FC236}">
                      <a16:creationId xmlns:a16="http://schemas.microsoft.com/office/drawing/2014/main" id="{F1D8C6C4-7490-2902-C7EB-B9717A506D05}"/>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6" name="Group 35">
                <a:extLst>
                  <a:ext uri="{FF2B5EF4-FFF2-40B4-BE49-F238E27FC236}">
                    <a16:creationId xmlns:a16="http://schemas.microsoft.com/office/drawing/2014/main" id="{9C878413-0108-C617-8733-E4AFEE758BA3}"/>
                  </a:ext>
                </a:extLst>
              </p:cNvPr>
              <p:cNvGrpSpPr/>
              <p:nvPr/>
            </p:nvGrpSpPr>
            <p:grpSpPr>
              <a:xfrm rot="5400000">
                <a:off x="1126050" y="444718"/>
                <a:ext cx="483235" cy="556895"/>
                <a:chOff x="0" y="0"/>
                <a:chExt cx="1031132" cy="999719"/>
              </a:xfrm>
            </p:grpSpPr>
            <p:sp>
              <p:nvSpPr>
                <p:cNvPr id="37" name="Rectangle 36">
                  <a:extLst>
                    <a:ext uri="{FF2B5EF4-FFF2-40B4-BE49-F238E27FC236}">
                      <a16:creationId xmlns:a16="http://schemas.microsoft.com/office/drawing/2014/main" id="{F4027DB0-37DD-5385-F89B-3EB2C4006C3A}"/>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Rectangle 37">
                  <a:extLst>
                    <a:ext uri="{FF2B5EF4-FFF2-40B4-BE49-F238E27FC236}">
                      <a16:creationId xmlns:a16="http://schemas.microsoft.com/office/drawing/2014/main" id="{176BE0A7-AA77-F6D4-D19F-56A98D2033D6}"/>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Rectangle 38">
                  <a:extLst>
                    <a:ext uri="{FF2B5EF4-FFF2-40B4-BE49-F238E27FC236}">
                      <a16:creationId xmlns:a16="http://schemas.microsoft.com/office/drawing/2014/main" id="{8A2092EA-623B-92E5-465F-CB1244C86458}"/>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spTree>
    <p:extLst>
      <p:ext uri="{BB962C8B-B14F-4D97-AF65-F5344CB8AC3E}">
        <p14:creationId xmlns:p14="http://schemas.microsoft.com/office/powerpoint/2010/main" val="1606127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38C3BD-CE0B-9BA0-B66F-8276A7677145}"/>
              </a:ext>
            </a:extLst>
          </p:cNvPr>
          <p:cNvPicPr>
            <a:picLocks/>
          </p:cNvPicPr>
          <p:nvPr/>
        </p:nvPicPr>
        <p:blipFill>
          <a:blip r:embed="rId3"/>
          <a:stretch>
            <a:fillRect/>
          </a:stretch>
        </p:blipFill>
        <p:spPr>
          <a:xfrm>
            <a:off x="173751" y="5461961"/>
            <a:ext cx="1024098" cy="976673"/>
          </a:xfrm>
          <a:prstGeom prst="rect">
            <a:avLst/>
          </a:prstGeom>
        </p:spPr>
      </p:pic>
      <p:sp>
        <p:nvSpPr>
          <p:cNvPr id="11" name="Rectangle 10">
            <a:extLst>
              <a:ext uri="{FF2B5EF4-FFF2-40B4-BE49-F238E27FC236}">
                <a16:creationId xmlns:a16="http://schemas.microsoft.com/office/drawing/2014/main" id="{CABC14EB-5803-1D72-3CB5-1731DE41B4FF}"/>
              </a:ext>
            </a:extLst>
          </p:cNvPr>
          <p:cNvSpPr/>
          <p:nvPr/>
        </p:nvSpPr>
        <p:spPr>
          <a:xfrm>
            <a:off x="5652782" y="956920"/>
            <a:ext cx="1499120" cy="2114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2E743B-7154-0D82-0037-1959F62662EC}"/>
              </a:ext>
            </a:extLst>
          </p:cNvPr>
          <p:cNvSpPr/>
          <p:nvPr/>
        </p:nvSpPr>
        <p:spPr>
          <a:xfrm>
            <a:off x="6568318" y="973434"/>
            <a:ext cx="4307747" cy="2114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C99F82-CA98-4088-A44A-807F4C9195AD}"/>
              </a:ext>
            </a:extLst>
          </p:cNvPr>
          <p:cNvSpPr>
            <a:spLocks noGrp="1"/>
          </p:cNvSpPr>
          <p:nvPr>
            <p:ph type="title"/>
          </p:nvPr>
        </p:nvSpPr>
        <p:spPr>
          <a:xfrm>
            <a:off x="711586" y="792069"/>
            <a:ext cx="4456650" cy="1151965"/>
          </a:xfrm>
        </p:spPr>
        <p:txBody>
          <a:bodyPr>
            <a:normAutofit fontScale="90000"/>
          </a:bodyPr>
          <a:lstStyle/>
          <a:p>
            <a:r>
              <a:rPr lang="en-US" dirty="0"/>
              <a:t>Make and take a block</a:t>
            </a:r>
          </a:p>
        </p:txBody>
      </p:sp>
      <p:sp>
        <p:nvSpPr>
          <p:cNvPr id="5" name="Rectangle 4">
            <a:extLst>
              <a:ext uri="{FF2B5EF4-FFF2-40B4-BE49-F238E27FC236}">
                <a16:creationId xmlns:a16="http://schemas.microsoft.com/office/drawing/2014/main" id="{11C895F8-7935-69DB-A306-26DE1D10B5DB}"/>
              </a:ext>
            </a:extLst>
          </p:cNvPr>
          <p:cNvSpPr/>
          <p:nvPr/>
        </p:nvSpPr>
        <p:spPr>
          <a:xfrm>
            <a:off x="10810913" y="1084096"/>
            <a:ext cx="502285" cy="3835400"/>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43745A18-2494-E68F-3D4A-26A903C055D3}"/>
              </a:ext>
            </a:extLst>
          </p:cNvPr>
          <p:cNvSpPr/>
          <p:nvPr/>
        </p:nvSpPr>
        <p:spPr>
          <a:xfrm>
            <a:off x="6449098" y="1075841"/>
            <a:ext cx="502285" cy="3835400"/>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35D74292-5251-6277-3E37-1FA06FE02A5B}"/>
              </a:ext>
            </a:extLst>
          </p:cNvPr>
          <p:cNvSpPr/>
          <p:nvPr/>
        </p:nvSpPr>
        <p:spPr>
          <a:xfrm rot="5400000">
            <a:off x="8652230" y="2780499"/>
            <a:ext cx="502285" cy="4922520"/>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a:extLst>
              <a:ext uri="{FF2B5EF4-FFF2-40B4-BE49-F238E27FC236}">
                <a16:creationId xmlns:a16="http://schemas.microsoft.com/office/drawing/2014/main" id="{388DB5D8-5BF6-EABB-96D4-5839E31D51D5}"/>
              </a:ext>
            </a:extLst>
          </p:cNvPr>
          <p:cNvSpPr/>
          <p:nvPr/>
        </p:nvSpPr>
        <p:spPr>
          <a:xfrm rot="5400000">
            <a:off x="8660485" y="-1700696"/>
            <a:ext cx="502285" cy="4922520"/>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a:extLst>
              <a:ext uri="{FF2B5EF4-FFF2-40B4-BE49-F238E27FC236}">
                <a16:creationId xmlns:a16="http://schemas.microsoft.com/office/drawing/2014/main" id="{9EAC5730-A172-D1C3-BA84-688A01DBCC36}"/>
              </a:ext>
            </a:extLst>
          </p:cNvPr>
          <p:cNvSpPr/>
          <p:nvPr/>
        </p:nvSpPr>
        <p:spPr>
          <a:xfrm>
            <a:off x="8698268" y="1084096"/>
            <a:ext cx="411480" cy="3835400"/>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5" name="Group 14">
            <a:extLst>
              <a:ext uri="{FF2B5EF4-FFF2-40B4-BE49-F238E27FC236}">
                <a16:creationId xmlns:a16="http://schemas.microsoft.com/office/drawing/2014/main" id="{EF931417-42D3-0E18-AC79-6D431C4722DE}"/>
              </a:ext>
            </a:extLst>
          </p:cNvPr>
          <p:cNvGrpSpPr/>
          <p:nvPr/>
        </p:nvGrpSpPr>
        <p:grpSpPr>
          <a:xfrm>
            <a:off x="7025995" y="1081556"/>
            <a:ext cx="3710306" cy="3839213"/>
            <a:chOff x="0" y="0"/>
            <a:chExt cx="3710807" cy="3839825"/>
          </a:xfrm>
        </p:grpSpPr>
        <p:grpSp>
          <p:nvGrpSpPr>
            <p:cNvPr id="16" name="Group 15">
              <a:extLst>
                <a:ext uri="{FF2B5EF4-FFF2-40B4-BE49-F238E27FC236}">
                  <a16:creationId xmlns:a16="http://schemas.microsoft.com/office/drawing/2014/main" id="{E7A0FD83-0EDB-5F4C-72D8-1C1D46BB4251}"/>
                </a:ext>
              </a:extLst>
            </p:cNvPr>
            <p:cNvGrpSpPr/>
            <p:nvPr/>
          </p:nvGrpSpPr>
          <p:grpSpPr>
            <a:xfrm>
              <a:off x="0" y="0"/>
              <a:ext cx="1650895" cy="965997"/>
              <a:chOff x="0" y="0"/>
              <a:chExt cx="1650895" cy="965997"/>
            </a:xfrm>
          </p:grpSpPr>
          <p:grpSp>
            <p:nvGrpSpPr>
              <p:cNvPr id="192" name="Group 191">
                <a:extLst>
                  <a:ext uri="{FF2B5EF4-FFF2-40B4-BE49-F238E27FC236}">
                    <a16:creationId xmlns:a16="http://schemas.microsoft.com/office/drawing/2014/main" id="{D0705CA1-2EA2-75F1-DF1D-215041C2A8B1}"/>
                  </a:ext>
                </a:extLst>
              </p:cNvPr>
              <p:cNvGrpSpPr/>
              <p:nvPr/>
            </p:nvGrpSpPr>
            <p:grpSpPr>
              <a:xfrm>
                <a:off x="0" y="1954"/>
                <a:ext cx="556025" cy="482004"/>
                <a:chOff x="0" y="0"/>
                <a:chExt cx="1031132" cy="999719"/>
              </a:xfrm>
            </p:grpSpPr>
            <p:sp>
              <p:nvSpPr>
                <p:cNvPr id="213" name="Rectangle 212">
                  <a:extLst>
                    <a:ext uri="{FF2B5EF4-FFF2-40B4-BE49-F238E27FC236}">
                      <a16:creationId xmlns:a16="http://schemas.microsoft.com/office/drawing/2014/main" id="{62E6909A-7F35-AC5C-6C8F-A48EABFA58DC}"/>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4" name="Rectangle 213">
                  <a:extLst>
                    <a:ext uri="{FF2B5EF4-FFF2-40B4-BE49-F238E27FC236}">
                      <a16:creationId xmlns:a16="http://schemas.microsoft.com/office/drawing/2014/main" id="{723A8321-8202-51B9-0B07-C8A37A9F6585}"/>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5" name="Rectangle 214">
                  <a:extLst>
                    <a:ext uri="{FF2B5EF4-FFF2-40B4-BE49-F238E27FC236}">
                      <a16:creationId xmlns:a16="http://schemas.microsoft.com/office/drawing/2014/main" id="{C08E40EC-E149-3D77-91F0-418B20C241C9}"/>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93" name="Group 192">
                <a:extLst>
                  <a:ext uri="{FF2B5EF4-FFF2-40B4-BE49-F238E27FC236}">
                    <a16:creationId xmlns:a16="http://schemas.microsoft.com/office/drawing/2014/main" id="{1ADA9CDB-BB60-8AFB-B262-F3F551235CBB}"/>
                  </a:ext>
                </a:extLst>
              </p:cNvPr>
              <p:cNvGrpSpPr/>
              <p:nvPr/>
            </p:nvGrpSpPr>
            <p:grpSpPr>
              <a:xfrm rot="5400000">
                <a:off x="582225" y="-28770"/>
                <a:ext cx="481697" cy="539238"/>
                <a:chOff x="0" y="0"/>
                <a:chExt cx="1031132" cy="999719"/>
              </a:xfrm>
            </p:grpSpPr>
            <p:sp>
              <p:nvSpPr>
                <p:cNvPr id="210" name="Rectangle 209">
                  <a:extLst>
                    <a:ext uri="{FF2B5EF4-FFF2-40B4-BE49-F238E27FC236}">
                      <a16:creationId xmlns:a16="http://schemas.microsoft.com/office/drawing/2014/main" id="{459408C4-C58E-A0B0-83B0-E3663A95627F}"/>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1" name="Rectangle 210">
                  <a:extLst>
                    <a:ext uri="{FF2B5EF4-FFF2-40B4-BE49-F238E27FC236}">
                      <a16:creationId xmlns:a16="http://schemas.microsoft.com/office/drawing/2014/main" id="{4D3E5B08-9261-F024-3D66-9189E3ECE957}"/>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2" name="Rectangle 211">
                  <a:extLst>
                    <a:ext uri="{FF2B5EF4-FFF2-40B4-BE49-F238E27FC236}">
                      <a16:creationId xmlns:a16="http://schemas.microsoft.com/office/drawing/2014/main" id="{BCC58477-5A5A-7301-375A-BEAEB9B4A7FE}"/>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94" name="Group 193">
                <a:extLst>
                  <a:ext uri="{FF2B5EF4-FFF2-40B4-BE49-F238E27FC236}">
                    <a16:creationId xmlns:a16="http://schemas.microsoft.com/office/drawing/2014/main" id="{ECA77F29-6E2A-944A-26B0-9B59467C4D18}"/>
                  </a:ext>
                </a:extLst>
              </p:cNvPr>
              <p:cNvGrpSpPr/>
              <p:nvPr/>
            </p:nvGrpSpPr>
            <p:grpSpPr>
              <a:xfrm>
                <a:off x="1095270" y="1954"/>
                <a:ext cx="555625" cy="481965"/>
                <a:chOff x="0" y="0"/>
                <a:chExt cx="1031132" cy="999719"/>
              </a:xfrm>
            </p:grpSpPr>
            <p:sp>
              <p:nvSpPr>
                <p:cNvPr id="207" name="Rectangle 206">
                  <a:extLst>
                    <a:ext uri="{FF2B5EF4-FFF2-40B4-BE49-F238E27FC236}">
                      <a16:creationId xmlns:a16="http://schemas.microsoft.com/office/drawing/2014/main" id="{C1F80AE7-7DA7-D18D-8A43-084527794E70}"/>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8" name="Rectangle 207">
                  <a:extLst>
                    <a:ext uri="{FF2B5EF4-FFF2-40B4-BE49-F238E27FC236}">
                      <a16:creationId xmlns:a16="http://schemas.microsoft.com/office/drawing/2014/main" id="{29C4335D-5CC7-313F-66FC-467B98975CAF}"/>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9" name="Rectangle 208">
                  <a:extLst>
                    <a:ext uri="{FF2B5EF4-FFF2-40B4-BE49-F238E27FC236}">
                      <a16:creationId xmlns:a16="http://schemas.microsoft.com/office/drawing/2014/main" id="{A8F1519B-D72E-4FBB-C43F-551BB1C1D9EA}"/>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95" name="Group 194">
                <a:extLst>
                  <a:ext uri="{FF2B5EF4-FFF2-40B4-BE49-F238E27FC236}">
                    <a16:creationId xmlns:a16="http://schemas.microsoft.com/office/drawing/2014/main" id="{B826A1ED-3ED9-3B9E-1173-3E77305EC86D}"/>
                  </a:ext>
                </a:extLst>
              </p:cNvPr>
              <p:cNvGrpSpPr/>
              <p:nvPr/>
            </p:nvGrpSpPr>
            <p:grpSpPr>
              <a:xfrm rot="5400000">
                <a:off x="28295" y="452282"/>
                <a:ext cx="488315" cy="539115"/>
                <a:chOff x="0" y="0"/>
                <a:chExt cx="1031132" cy="999719"/>
              </a:xfrm>
            </p:grpSpPr>
            <p:sp>
              <p:nvSpPr>
                <p:cNvPr id="204" name="Rectangle 203">
                  <a:extLst>
                    <a:ext uri="{FF2B5EF4-FFF2-40B4-BE49-F238E27FC236}">
                      <a16:creationId xmlns:a16="http://schemas.microsoft.com/office/drawing/2014/main" id="{424D55E0-10A6-CB27-9185-132E0C2718D1}"/>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5" name="Rectangle 204">
                  <a:extLst>
                    <a:ext uri="{FF2B5EF4-FFF2-40B4-BE49-F238E27FC236}">
                      <a16:creationId xmlns:a16="http://schemas.microsoft.com/office/drawing/2014/main" id="{3DFBEF97-BE1C-8C46-F332-3EAEE73449CE}"/>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6" name="Rectangle 205">
                  <a:extLst>
                    <a:ext uri="{FF2B5EF4-FFF2-40B4-BE49-F238E27FC236}">
                      <a16:creationId xmlns:a16="http://schemas.microsoft.com/office/drawing/2014/main" id="{C1A28F7D-11FE-58CA-22DE-ACF66001FB74}"/>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96" name="Group 195">
                <a:extLst>
                  <a:ext uri="{FF2B5EF4-FFF2-40B4-BE49-F238E27FC236}">
                    <a16:creationId xmlns:a16="http://schemas.microsoft.com/office/drawing/2014/main" id="{3550D56C-43DB-09C3-D51E-72DE65948676}"/>
                  </a:ext>
                </a:extLst>
              </p:cNvPr>
              <p:cNvGrpSpPr/>
              <p:nvPr/>
            </p:nvGrpSpPr>
            <p:grpSpPr>
              <a:xfrm rot="10800000">
                <a:off x="542611" y="484277"/>
                <a:ext cx="538480" cy="481328"/>
                <a:chOff x="0" y="0"/>
                <a:chExt cx="1031132" cy="999719"/>
              </a:xfrm>
            </p:grpSpPr>
            <p:sp>
              <p:nvSpPr>
                <p:cNvPr id="201" name="Rectangle 200">
                  <a:extLst>
                    <a:ext uri="{FF2B5EF4-FFF2-40B4-BE49-F238E27FC236}">
                      <a16:creationId xmlns:a16="http://schemas.microsoft.com/office/drawing/2014/main" id="{1BD71D78-34DA-2288-CC17-8CC4F7FE6291}"/>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2" name="Rectangle 201">
                  <a:extLst>
                    <a:ext uri="{FF2B5EF4-FFF2-40B4-BE49-F238E27FC236}">
                      <a16:creationId xmlns:a16="http://schemas.microsoft.com/office/drawing/2014/main" id="{0F7321B2-AEC3-69C6-AED8-23E2E60ADD8B}"/>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3" name="Rectangle 202">
                  <a:extLst>
                    <a:ext uri="{FF2B5EF4-FFF2-40B4-BE49-F238E27FC236}">
                      <a16:creationId xmlns:a16="http://schemas.microsoft.com/office/drawing/2014/main" id="{CBD24029-28F5-5CE3-7502-9E5ED05B00A4}"/>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97" name="Group 196">
                <a:extLst>
                  <a:ext uri="{FF2B5EF4-FFF2-40B4-BE49-F238E27FC236}">
                    <a16:creationId xmlns:a16="http://schemas.microsoft.com/office/drawing/2014/main" id="{E66D2462-CCAF-BD43-3477-5493FA13CE60}"/>
                  </a:ext>
                </a:extLst>
              </p:cNvPr>
              <p:cNvGrpSpPr/>
              <p:nvPr/>
            </p:nvGrpSpPr>
            <p:grpSpPr>
              <a:xfrm rot="5400000">
                <a:off x="1126050" y="444718"/>
                <a:ext cx="483235" cy="556895"/>
                <a:chOff x="0" y="0"/>
                <a:chExt cx="1031132" cy="999719"/>
              </a:xfrm>
            </p:grpSpPr>
            <p:sp>
              <p:nvSpPr>
                <p:cNvPr id="198" name="Rectangle 197">
                  <a:extLst>
                    <a:ext uri="{FF2B5EF4-FFF2-40B4-BE49-F238E27FC236}">
                      <a16:creationId xmlns:a16="http://schemas.microsoft.com/office/drawing/2014/main" id="{F748F540-8043-6ED1-C7A8-EC0D7507ED5D}"/>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9" name="Rectangle 198">
                  <a:extLst>
                    <a:ext uri="{FF2B5EF4-FFF2-40B4-BE49-F238E27FC236}">
                      <a16:creationId xmlns:a16="http://schemas.microsoft.com/office/drawing/2014/main" id="{9947380E-0C8B-5C96-6889-0776945F1435}"/>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0" name="Rectangle 199">
                  <a:extLst>
                    <a:ext uri="{FF2B5EF4-FFF2-40B4-BE49-F238E27FC236}">
                      <a16:creationId xmlns:a16="http://schemas.microsoft.com/office/drawing/2014/main" id="{D27F4828-05CF-4FAA-8172-77DF8EEC7E92}"/>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7" name="Group 16">
              <a:extLst>
                <a:ext uri="{FF2B5EF4-FFF2-40B4-BE49-F238E27FC236}">
                  <a16:creationId xmlns:a16="http://schemas.microsoft.com/office/drawing/2014/main" id="{DECFA783-1BA3-0718-D8A1-6888D0254AF0}"/>
                </a:ext>
              </a:extLst>
            </p:cNvPr>
            <p:cNvGrpSpPr/>
            <p:nvPr/>
          </p:nvGrpSpPr>
          <p:grpSpPr>
            <a:xfrm>
              <a:off x="0" y="954593"/>
              <a:ext cx="1650895" cy="965997"/>
              <a:chOff x="0" y="0"/>
              <a:chExt cx="1650895" cy="965997"/>
            </a:xfrm>
          </p:grpSpPr>
          <p:grpSp>
            <p:nvGrpSpPr>
              <p:cNvPr id="168" name="Group 167">
                <a:extLst>
                  <a:ext uri="{FF2B5EF4-FFF2-40B4-BE49-F238E27FC236}">
                    <a16:creationId xmlns:a16="http://schemas.microsoft.com/office/drawing/2014/main" id="{FE0B98B6-D68C-56C2-C7D9-8000578B2178}"/>
                  </a:ext>
                </a:extLst>
              </p:cNvPr>
              <p:cNvGrpSpPr/>
              <p:nvPr/>
            </p:nvGrpSpPr>
            <p:grpSpPr>
              <a:xfrm>
                <a:off x="0" y="1954"/>
                <a:ext cx="556025" cy="482004"/>
                <a:chOff x="0" y="0"/>
                <a:chExt cx="1031132" cy="999719"/>
              </a:xfrm>
            </p:grpSpPr>
            <p:sp>
              <p:nvSpPr>
                <p:cNvPr id="189" name="Rectangle 188">
                  <a:extLst>
                    <a:ext uri="{FF2B5EF4-FFF2-40B4-BE49-F238E27FC236}">
                      <a16:creationId xmlns:a16="http://schemas.microsoft.com/office/drawing/2014/main" id="{C667C670-5982-63CC-46BB-B5922879D35C}"/>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0" name="Rectangle 189">
                  <a:extLst>
                    <a:ext uri="{FF2B5EF4-FFF2-40B4-BE49-F238E27FC236}">
                      <a16:creationId xmlns:a16="http://schemas.microsoft.com/office/drawing/2014/main" id="{81B35C8E-655A-FD3B-CD50-BF76910B167F}"/>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1" name="Rectangle 190">
                  <a:extLst>
                    <a:ext uri="{FF2B5EF4-FFF2-40B4-BE49-F238E27FC236}">
                      <a16:creationId xmlns:a16="http://schemas.microsoft.com/office/drawing/2014/main" id="{35DDFF01-D2D5-775A-A277-394DDCBE2FB5}"/>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69" name="Group 168">
                <a:extLst>
                  <a:ext uri="{FF2B5EF4-FFF2-40B4-BE49-F238E27FC236}">
                    <a16:creationId xmlns:a16="http://schemas.microsoft.com/office/drawing/2014/main" id="{32E3B1F1-80FF-78F4-FBFD-BB25E3A521F0}"/>
                  </a:ext>
                </a:extLst>
              </p:cNvPr>
              <p:cNvGrpSpPr/>
              <p:nvPr/>
            </p:nvGrpSpPr>
            <p:grpSpPr>
              <a:xfrm rot="5400000">
                <a:off x="582225" y="-28770"/>
                <a:ext cx="481697" cy="539238"/>
                <a:chOff x="0" y="0"/>
                <a:chExt cx="1031132" cy="999719"/>
              </a:xfrm>
            </p:grpSpPr>
            <p:sp>
              <p:nvSpPr>
                <p:cNvPr id="186" name="Rectangle 185">
                  <a:extLst>
                    <a:ext uri="{FF2B5EF4-FFF2-40B4-BE49-F238E27FC236}">
                      <a16:creationId xmlns:a16="http://schemas.microsoft.com/office/drawing/2014/main" id="{A9D1B0AC-6E33-C49D-FAEE-FEBBAB0F6762}"/>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7" name="Rectangle 186">
                  <a:extLst>
                    <a:ext uri="{FF2B5EF4-FFF2-40B4-BE49-F238E27FC236}">
                      <a16:creationId xmlns:a16="http://schemas.microsoft.com/office/drawing/2014/main" id="{19A2E00A-C52D-C2ED-70CE-A85672701C8B}"/>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8" name="Rectangle 187">
                  <a:extLst>
                    <a:ext uri="{FF2B5EF4-FFF2-40B4-BE49-F238E27FC236}">
                      <a16:creationId xmlns:a16="http://schemas.microsoft.com/office/drawing/2014/main" id="{A0AB5CE3-74EA-FF12-CD1F-674E1F370919}"/>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70" name="Group 169">
                <a:extLst>
                  <a:ext uri="{FF2B5EF4-FFF2-40B4-BE49-F238E27FC236}">
                    <a16:creationId xmlns:a16="http://schemas.microsoft.com/office/drawing/2014/main" id="{88308F78-EC56-4B59-AEC5-EF6C09340550}"/>
                  </a:ext>
                </a:extLst>
              </p:cNvPr>
              <p:cNvGrpSpPr/>
              <p:nvPr/>
            </p:nvGrpSpPr>
            <p:grpSpPr>
              <a:xfrm>
                <a:off x="1095270" y="1954"/>
                <a:ext cx="555625" cy="481965"/>
                <a:chOff x="0" y="0"/>
                <a:chExt cx="1031132" cy="999719"/>
              </a:xfrm>
            </p:grpSpPr>
            <p:sp>
              <p:nvSpPr>
                <p:cNvPr id="183" name="Rectangle 182">
                  <a:extLst>
                    <a:ext uri="{FF2B5EF4-FFF2-40B4-BE49-F238E27FC236}">
                      <a16:creationId xmlns:a16="http://schemas.microsoft.com/office/drawing/2014/main" id="{DDEC9C4B-F5F0-406A-F239-96AF3B09639F}"/>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4" name="Rectangle 183">
                  <a:extLst>
                    <a:ext uri="{FF2B5EF4-FFF2-40B4-BE49-F238E27FC236}">
                      <a16:creationId xmlns:a16="http://schemas.microsoft.com/office/drawing/2014/main" id="{C17398BF-6891-7A91-D232-03528AE6FD7E}"/>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5" name="Rectangle 184">
                  <a:extLst>
                    <a:ext uri="{FF2B5EF4-FFF2-40B4-BE49-F238E27FC236}">
                      <a16:creationId xmlns:a16="http://schemas.microsoft.com/office/drawing/2014/main" id="{EAC531FA-9E65-5DB3-D182-FC78FCABBBB4}"/>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71" name="Group 170">
                <a:extLst>
                  <a:ext uri="{FF2B5EF4-FFF2-40B4-BE49-F238E27FC236}">
                    <a16:creationId xmlns:a16="http://schemas.microsoft.com/office/drawing/2014/main" id="{386AA3BB-14FF-7657-680B-A68399D3544C}"/>
                  </a:ext>
                </a:extLst>
              </p:cNvPr>
              <p:cNvGrpSpPr/>
              <p:nvPr/>
            </p:nvGrpSpPr>
            <p:grpSpPr>
              <a:xfrm rot="5400000">
                <a:off x="28295" y="452282"/>
                <a:ext cx="488315" cy="539115"/>
                <a:chOff x="0" y="0"/>
                <a:chExt cx="1031132" cy="999719"/>
              </a:xfrm>
            </p:grpSpPr>
            <p:sp>
              <p:nvSpPr>
                <p:cNvPr id="180" name="Rectangle 179">
                  <a:extLst>
                    <a:ext uri="{FF2B5EF4-FFF2-40B4-BE49-F238E27FC236}">
                      <a16:creationId xmlns:a16="http://schemas.microsoft.com/office/drawing/2014/main" id="{7BCD2870-49FD-B1D4-460A-DE88401D2511}"/>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1" name="Rectangle 180">
                  <a:extLst>
                    <a:ext uri="{FF2B5EF4-FFF2-40B4-BE49-F238E27FC236}">
                      <a16:creationId xmlns:a16="http://schemas.microsoft.com/office/drawing/2014/main" id="{079924F7-7BB1-F55F-FF9C-FDE5EDC43860}"/>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2" name="Rectangle 181">
                  <a:extLst>
                    <a:ext uri="{FF2B5EF4-FFF2-40B4-BE49-F238E27FC236}">
                      <a16:creationId xmlns:a16="http://schemas.microsoft.com/office/drawing/2014/main" id="{8544C7B8-0431-4E4C-E823-6E0B2F57EBBA}"/>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72" name="Group 171">
                <a:extLst>
                  <a:ext uri="{FF2B5EF4-FFF2-40B4-BE49-F238E27FC236}">
                    <a16:creationId xmlns:a16="http://schemas.microsoft.com/office/drawing/2014/main" id="{8AF4C1AE-9519-AF5F-4289-3C4E40A9DDFF}"/>
                  </a:ext>
                </a:extLst>
              </p:cNvPr>
              <p:cNvGrpSpPr/>
              <p:nvPr/>
            </p:nvGrpSpPr>
            <p:grpSpPr>
              <a:xfrm rot="10800000">
                <a:off x="542611" y="484277"/>
                <a:ext cx="538480" cy="481328"/>
                <a:chOff x="0" y="0"/>
                <a:chExt cx="1031132" cy="999719"/>
              </a:xfrm>
            </p:grpSpPr>
            <p:sp>
              <p:nvSpPr>
                <p:cNvPr id="177" name="Rectangle 176">
                  <a:extLst>
                    <a:ext uri="{FF2B5EF4-FFF2-40B4-BE49-F238E27FC236}">
                      <a16:creationId xmlns:a16="http://schemas.microsoft.com/office/drawing/2014/main" id="{3EE1BA20-D466-2E26-0EDB-12A237DDCCF0}"/>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8" name="Rectangle 177">
                  <a:extLst>
                    <a:ext uri="{FF2B5EF4-FFF2-40B4-BE49-F238E27FC236}">
                      <a16:creationId xmlns:a16="http://schemas.microsoft.com/office/drawing/2014/main" id="{4216403B-E444-1C3D-D263-477D1EA0A317}"/>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9" name="Rectangle 178">
                  <a:extLst>
                    <a:ext uri="{FF2B5EF4-FFF2-40B4-BE49-F238E27FC236}">
                      <a16:creationId xmlns:a16="http://schemas.microsoft.com/office/drawing/2014/main" id="{03749EFB-8D00-615A-C351-3DE1ABDB5EA8}"/>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73" name="Group 172">
                <a:extLst>
                  <a:ext uri="{FF2B5EF4-FFF2-40B4-BE49-F238E27FC236}">
                    <a16:creationId xmlns:a16="http://schemas.microsoft.com/office/drawing/2014/main" id="{EE7423AF-02E3-4F3F-D1D4-20C1906DF317}"/>
                  </a:ext>
                </a:extLst>
              </p:cNvPr>
              <p:cNvGrpSpPr/>
              <p:nvPr/>
            </p:nvGrpSpPr>
            <p:grpSpPr>
              <a:xfrm rot="5400000">
                <a:off x="1126050" y="444718"/>
                <a:ext cx="483235" cy="556895"/>
                <a:chOff x="0" y="0"/>
                <a:chExt cx="1031132" cy="999719"/>
              </a:xfrm>
            </p:grpSpPr>
            <p:sp>
              <p:nvSpPr>
                <p:cNvPr id="174" name="Rectangle 173">
                  <a:extLst>
                    <a:ext uri="{FF2B5EF4-FFF2-40B4-BE49-F238E27FC236}">
                      <a16:creationId xmlns:a16="http://schemas.microsoft.com/office/drawing/2014/main" id="{51BE96F2-174E-CE61-C604-83147D90B84C}"/>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5" name="Rectangle 174">
                  <a:extLst>
                    <a:ext uri="{FF2B5EF4-FFF2-40B4-BE49-F238E27FC236}">
                      <a16:creationId xmlns:a16="http://schemas.microsoft.com/office/drawing/2014/main" id="{9B0C284A-5C18-082E-6BBE-9430292C4B65}"/>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6" name="Rectangle 175">
                  <a:extLst>
                    <a:ext uri="{FF2B5EF4-FFF2-40B4-BE49-F238E27FC236}">
                      <a16:creationId xmlns:a16="http://schemas.microsoft.com/office/drawing/2014/main" id="{40B75F92-F2EF-13E3-585B-71420A00B699}"/>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8" name="Group 17">
              <a:extLst>
                <a:ext uri="{FF2B5EF4-FFF2-40B4-BE49-F238E27FC236}">
                  <a16:creationId xmlns:a16="http://schemas.microsoft.com/office/drawing/2014/main" id="{DDE6B27F-E6B3-38FC-8016-EA357A7FF286}"/>
                </a:ext>
              </a:extLst>
            </p:cNvPr>
            <p:cNvGrpSpPr/>
            <p:nvPr/>
          </p:nvGrpSpPr>
          <p:grpSpPr>
            <a:xfrm>
              <a:off x="0" y="1919235"/>
              <a:ext cx="1650895" cy="965997"/>
              <a:chOff x="0" y="0"/>
              <a:chExt cx="1650895" cy="965997"/>
            </a:xfrm>
          </p:grpSpPr>
          <p:grpSp>
            <p:nvGrpSpPr>
              <p:cNvPr id="144" name="Group 143">
                <a:extLst>
                  <a:ext uri="{FF2B5EF4-FFF2-40B4-BE49-F238E27FC236}">
                    <a16:creationId xmlns:a16="http://schemas.microsoft.com/office/drawing/2014/main" id="{E40E881F-773D-A3A4-1429-0D54CB26C89D}"/>
                  </a:ext>
                </a:extLst>
              </p:cNvPr>
              <p:cNvGrpSpPr/>
              <p:nvPr/>
            </p:nvGrpSpPr>
            <p:grpSpPr>
              <a:xfrm>
                <a:off x="0" y="1954"/>
                <a:ext cx="556025" cy="482004"/>
                <a:chOff x="0" y="0"/>
                <a:chExt cx="1031132" cy="999719"/>
              </a:xfrm>
            </p:grpSpPr>
            <p:sp>
              <p:nvSpPr>
                <p:cNvPr id="165" name="Rectangle 164">
                  <a:extLst>
                    <a:ext uri="{FF2B5EF4-FFF2-40B4-BE49-F238E27FC236}">
                      <a16:creationId xmlns:a16="http://schemas.microsoft.com/office/drawing/2014/main" id="{00DB7706-9C67-A25C-BAEF-4D82980332B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6" name="Rectangle 165">
                  <a:extLst>
                    <a:ext uri="{FF2B5EF4-FFF2-40B4-BE49-F238E27FC236}">
                      <a16:creationId xmlns:a16="http://schemas.microsoft.com/office/drawing/2014/main" id="{7BF8FE9B-9CBF-DB89-F406-290D2789C8AC}"/>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7" name="Rectangle 166">
                  <a:extLst>
                    <a:ext uri="{FF2B5EF4-FFF2-40B4-BE49-F238E27FC236}">
                      <a16:creationId xmlns:a16="http://schemas.microsoft.com/office/drawing/2014/main" id="{4A79CECA-FEBE-E5E0-F12D-84A3A867ED64}"/>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45" name="Group 144">
                <a:extLst>
                  <a:ext uri="{FF2B5EF4-FFF2-40B4-BE49-F238E27FC236}">
                    <a16:creationId xmlns:a16="http://schemas.microsoft.com/office/drawing/2014/main" id="{54F900A8-DE88-70D9-0843-5E678D32DBB7}"/>
                  </a:ext>
                </a:extLst>
              </p:cNvPr>
              <p:cNvGrpSpPr/>
              <p:nvPr/>
            </p:nvGrpSpPr>
            <p:grpSpPr>
              <a:xfrm rot="5400000">
                <a:off x="582225" y="-28770"/>
                <a:ext cx="481697" cy="539238"/>
                <a:chOff x="0" y="0"/>
                <a:chExt cx="1031132" cy="999719"/>
              </a:xfrm>
            </p:grpSpPr>
            <p:sp>
              <p:nvSpPr>
                <p:cNvPr id="162" name="Rectangle 161">
                  <a:extLst>
                    <a:ext uri="{FF2B5EF4-FFF2-40B4-BE49-F238E27FC236}">
                      <a16:creationId xmlns:a16="http://schemas.microsoft.com/office/drawing/2014/main" id="{17EDF0A6-9DA1-DE55-E16A-98F2DC231473}"/>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3" name="Rectangle 162">
                  <a:extLst>
                    <a:ext uri="{FF2B5EF4-FFF2-40B4-BE49-F238E27FC236}">
                      <a16:creationId xmlns:a16="http://schemas.microsoft.com/office/drawing/2014/main" id="{250D415E-3440-7112-80E5-601E318EFE47}"/>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4" name="Rectangle 163">
                  <a:extLst>
                    <a:ext uri="{FF2B5EF4-FFF2-40B4-BE49-F238E27FC236}">
                      <a16:creationId xmlns:a16="http://schemas.microsoft.com/office/drawing/2014/main" id="{57CC829C-4033-6DE0-A463-D5E72D5E2C3B}"/>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46" name="Group 145">
                <a:extLst>
                  <a:ext uri="{FF2B5EF4-FFF2-40B4-BE49-F238E27FC236}">
                    <a16:creationId xmlns:a16="http://schemas.microsoft.com/office/drawing/2014/main" id="{D7BADF79-F4CA-9CFD-409E-1E8D93EC9BDB}"/>
                  </a:ext>
                </a:extLst>
              </p:cNvPr>
              <p:cNvGrpSpPr/>
              <p:nvPr/>
            </p:nvGrpSpPr>
            <p:grpSpPr>
              <a:xfrm>
                <a:off x="1095270" y="1954"/>
                <a:ext cx="555625" cy="481965"/>
                <a:chOff x="0" y="0"/>
                <a:chExt cx="1031132" cy="999719"/>
              </a:xfrm>
            </p:grpSpPr>
            <p:sp>
              <p:nvSpPr>
                <p:cNvPr id="159" name="Rectangle 158">
                  <a:extLst>
                    <a:ext uri="{FF2B5EF4-FFF2-40B4-BE49-F238E27FC236}">
                      <a16:creationId xmlns:a16="http://schemas.microsoft.com/office/drawing/2014/main" id="{F88DB9B9-1592-C869-ED34-2E73ED49293A}"/>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0" name="Rectangle 159">
                  <a:extLst>
                    <a:ext uri="{FF2B5EF4-FFF2-40B4-BE49-F238E27FC236}">
                      <a16:creationId xmlns:a16="http://schemas.microsoft.com/office/drawing/2014/main" id="{7AAC4B86-868A-6B1F-E11E-000225FFC66D}"/>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1" name="Rectangle 160">
                  <a:extLst>
                    <a:ext uri="{FF2B5EF4-FFF2-40B4-BE49-F238E27FC236}">
                      <a16:creationId xmlns:a16="http://schemas.microsoft.com/office/drawing/2014/main" id="{77E59002-0ECC-172F-8984-8C0C522F8546}"/>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47" name="Group 146">
                <a:extLst>
                  <a:ext uri="{FF2B5EF4-FFF2-40B4-BE49-F238E27FC236}">
                    <a16:creationId xmlns:a16="http://schemas.microsoft.com/office/drawing/2014/main" id="{6D72A26A-64E6-73AA-3C2F-04545D17BF70}"/>
                  </a:ext>
                </a:extLst>
              </p:cNvPr>
              <p:cNvGrpSpPr/>
              <p:nvPr/>
            </p:nvGrpSpPr>
            <p:grpSpPr>
              <a:xfrm rot="5400000">
                <a:off x="28295" y="452282"/>
                <a:ext cx="488315" cy="539115"/>
                <a:chOff x="0" y="0"/>
                <a:chExt cx="1031132" cy="999719"/>
              </a:xfrm>
            </p:grpSpPr>
            <p:sp>
              <p:nvSpPr>
                <p:cNvPr id="156" name="Rectangle 155">
                  <a:extLst>
                    <a:ext uri="{FF2B5EF4-FFF2-40B4-BE49-F238E27FC236}">
                      <a16:creationId xmlns:a16="http://schemas.microsoft.com/office/drawing/2014/main" id="{89A6D4E0-1FB8-5EAA-706A-03FA2FE34AE0}"/>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7" name="Rectangle 156">
                  <a:extLst>
                    <a:ext uri="{FF2B5EF4-FFF2-40B4-BE49-F238E27FC236}">
                      <a16:creationId xmlns:a16="http://schemas.microsoft.com/office/drawing/2014/main" id="{2EABC60C-4513-87C9-C6C7-270DE9942C6A}"/>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8" name="Rectangle 157">
                  <a:extLst>
                    <a:ext uri="{FF2B5EF4-FFF2-40B4-BE49-F238E27FC236}">
                      <a16:creationId xmlns:a16="http://schemas.microsoft.com/office/drawing/2014/main" id="{A8A7C176-6767-756D-10FC-F6AB1E7659EE}"/>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48" name="Group 147">
                <a:extLst>
                  <a:ext uri="{FF2B5EF4-FFF2-40B4-BE49-F238E27FC236}">
                    <a16:creationId xmlns:a16="http://schemas.microsoft.com/office/drawing/2014/main" id="{E56A4F9F-75FB-3933-AF1F-02B7EBC07E87}"/>
                  </a:ext>
                </a:extLst>
              </p:cNvPr>
              <p:cNvGrpSpPr/>
              <p:nvPr/>
            </p:nvGrpSpPr>
            <p:grpSpPr>
              <a:xfrm rot="10800000">
                <a:off x="542611" y="484277"/>
                <a:ext cx="538480" cy="481328"/>
                <a:chOff x="0" y="0"/>
                <a:chExt cx="1031132" cy="999719"/>
              </a:xfrm>
            </p:grpSpPr>
            <p:sp>
              <p:nvSpPr>
                <p:cNvPr id="153" name="Rectangle 152">
                  <a:extLst>
                    <a:ext uri="{FF2B5EF4-FFF2-40B4-BE49-F238E27FC236}">
                      <a16:creationId xmlns:a16="http://schemas.microsoft.com/office/drawing/2014/main" id="{48E1E40A-D8B2-DA1D-4FE3-7C470FFFD2B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4" name="Rectangle 153">
                  <a:extLst>
                    <a:ext uri="{FF2B5EF4-FFF2-40B4-BE49-F238E27FC236}">
                      <a16:creationId xmlns:a16="http://schemas.microsoft.com/office/drawing/2014/main" id="{F4BF38F6-24AC-5528-D553-3A40F7D59438}"/>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5" name="Rectangle 154">
                  <a:extLst>
                    <a:ext uri="{FF2B5EF4-FFF2-40B4-BE49-F238E27FC236}">
                      <a16:creationId xmlns:a16="http://schemas.microsoft.com/office/drawing/2014/main" id="{AFC23075-D2F5-47CA-605E-1D5A859434B8}"/>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49" name="Group 148">
                <a:extLst>
                  <a:ext uri="{FF2B5EF4-FFF2-40B4-BE49-F238E27FC236}">
                    <a16:creationId xmlns:a16="http://schemas.microsoft.com/office/drawing/2014/main" id="{C6DEEEAF-D5CE-FD04-DE18-BFD268B20299}"/>
                  </a:ext>
                </a:extLst>
              </p:cNvPr>
              <p:cNvGrpSpPr/>
              <p:nvPr/>
            </p:nvGrpSpPr>
            <p:grpSpPr>
              <a:xfrm rot="5400000">
                <a:off x="1126050" y="444718"/>
                <a:ext cx="483235" cy="556895"/>
                <a:chOff x="0" y="0"/>
                <a:chExt cx="1031132" cy="999719"/>
              </a:xfrm>
            </p:grpSpPr>
            <p:sp>
              <p:nvSpPr>
                <p:cNvPr id="150" name="Rectangle 149">
                  <a:extLst>
                    <a:ext uri="{FF2B5EF4-FFF2-40B4-BE49-F238E27FC236}">
                      <a16:creationId xmlns:a16="http://schemas.microsoft.com/office/drawing/2014/main" id="{87A488B5-BD95-5FDD-EC38-361363B1B593}"/>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1" name="Rectangle 150">
                  <a:extLst>
                    <a:ext uri="{FF2B5EF4-FFF2-40B4-BE49-F238E27FC236}">
                      <a16:creationId xmlns:a16="http://schemas.microsoft.com/office/drawing/2014/main" id="{BE212D37-724C-8B53-000D-88105E6F1657}"/>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2" name="Rectangle 151">
                  <a:extLst>
                    <a:ext uri="{FF2B5EF4-FFF2-40B4-BE49-F238E27FC236}">
                      <a16:creationId xmlns:a16="http://schemas.microsoft.com/office/drawing/2014/main" id="{29C3BF7D-728C-C97F-C062-603E0CF33A89}"/>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9" name="Group 18">
              <a:extLst>
                <a:ext uri="{FF2B5EF4-FFF2-40B4-BE49-F238E27FC236}">
                  <a16:creationId xmlns:a16="http://schemas.microsoft.com/office/drawing/2014/main" id="{03C934D3-6BE0-452C-2BD6-7C5907851F9B}"/>
                </a:ext>
              </a:extLst>
            </p:cNvPr>
            <p:cNvGrpSpPr/>
            <p:nvPr/>
          </p:nvGrpSpPr>
          <p:grpSpPr>
            <a:xfrm>
              <a:off x="0" y="2873828"/>
              <a:ext cx="1650895" cy="965997"/>
              <a:chOff x="0" y="0"/>
              <a:chExt cx="1650895" cy="965997"/>
            </a:xfrm>
          </p:grpSpPr>
          <p:grpSp>
            <p:nvGrpSpPr>
              <p:cNvPr id="120" name="Group 119">
                <a:extLst>
                  <a:ext uri="{FF2B5EF4-FFF2-40B4-BE49-F238E27FC236}">
                    <a16:creationId xmlns:a16="http://schemas.microsoft.com/office/drawing/2014/main" id="{3DCE765A-B77E-FFFD-F415-B64F01209799}"/>
                  </a:ext>
                </a:extLst>
              </p:cNvPr>
              <p:cNvGrpSpPr/>
              <p:nvPr/>
            </p:nvGrpSpPr>
            <p:grpSpPr>
              <a:xfrm>
                <a:off x="0" y="1954"/>
                <a:ext cx="556025" cy="482004"/>
                <a:chOff x="0" y="0"/>
                <a:chExt cx="1031132" cy="999719"/>
              </a:xfrm>
            </p:grpSpPr>
            <p:sp>
              <p:nvSpPr>
                <p:cNvPr id="141" name="Rectangle 140">
                  <a:extLst>
                    <a:ext uri="{FF2B5EF4-FFF2-40B4-BE49-F238E27FC236}">
                      <a16:creationId xmlns:a16="http://schemas.microsoft.com/office/drawing/2014/main" id="{687E2D9D-CDBA-7E29-E1CF-27A6702165ED}"/>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2" name="Rectangle 141">
                  <a:extLst>
                    <a:ext uri="{FF2B5EF4-FFF2-40B4-BE49-F238E27FC236}">
                      <a16:creationId xmlns:a16="http://schemas.microsoft.com/office/drawing/2014/main" id="{C60B033E-AF24-D1A4-2B4E-2684F044841C}"/>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3" name="Rectangle 142">
                  <a:extLst>
                    <a:ext uri="{FF2B5EF4-FFF2-40B4-BE49-F238E27FC236}">
                      <a16:creationId xmlns:a16="http://schemas.microsoft.com/office/drawing/2014/main" id="{8B177BE9-71B5-F60F-7416-C9C61CDF326D}"/>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21" name="Group 120">
                <a:extLst>
                  <a:ext uri="{FF2B5EF4-FFF2-40B4-BE49-F238E27FC236}">
                    <a16:creationId xmlns:a16="http://schemas.microsoft.com/office/drawing/2014/main" id="{092706DF-28B5-3CFE-D48B-08262A32A9F8}"/>
                  </a:ext>
                </a:extLst>
              </p:cNvPr>
              <p:cNvGrpSpPr/>
              <p:nvPr/>
            </p:nvGrpSpPr>
            <p:grpSpPr>
              <a:xfrm rot="5400000">
                <a:off x="582225" y="-28770"/>
                <a:ext cx="481697" cy="539238"/>
                <a:chOff x="0" y="0"/>
                <a:chExt cx="1031132" cy="999719"/>
              </a:xfrm>
            </p:grpSpPr>
            <p:sp>
              <p:nvSpPr>
                <p:cNvPr id="138" name="Rectangle 137">
                  <a:extLst>
                    <a:ext uri="{FF2B5EF4-FFF2-40B4-BE49-F238E27FC236}">
                      <a16:creationId xmlns:a16="http://schemas.microsoft.com/office/drawing/2014/main" id="{8228D68C-392F-9F7D-626F-385B25013E1E}"/>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9" name="Rectangle 138">
                  <a:extLst>
                    <a:ext uri="{FF2B5EF4-FFF2-40B4-BE49-F238E27FC236}">
                      <a16:creationId xmlns:a16="http://schemas.microsoft.com/office/drawing/2014/main" id="{9BF0CBA0-4E36-CB44-50BE-F266647261EF}"/>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0" name="Rectangle 139">
                  <a:extLst>
                    <a:ext uri="{FF2B5EF4-FFF2-40B4-BE49-F238E27FC236}">
                      <a16:creationId xmlns:a16="http://schemas.microsoft.com/office/drawing/2014/main" id="{105A3C0D-2116-83FA-CEC7-856C43BCF961}"/>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22" name="Group 121">
                <a:extLst>
                  <a:ext uri="{FF2B5EF4-FFF2-40B4-BE49-F238E27FC236}">
                    <a16:creationId xmlns:a16="http://schemas.microsoft.com/office/drawing/2014/main" id="{43DDC2F9-9D5B-122F-44AE-0C1A73A73044}"/>
                  </a:ext>
                </a:extLst>
              </p:cNvPr>
              <p:cNvGrpSpPr/>
              <p:nvPr/>
            </p:nvGrpSpPr>
            <p:grpSpPr>
              <a:xfrm>
                <a:off x="1095270" y="1954"/>
                <a:ext cx="555625" cy="481965"/>
                <a:chOff x="0" y="0"/>
                <a:chExt cx="1031132" cy="999719"/>
              </a:xfrm>
            </p:grpSpPr>
            <p:sp>
              <p:nvSpPr>
                <p:cNvPr id="135" name="Rectangle 134">
                  <a:extLst>
                    <a:ext uri="{FF2B5EF4-FFF2-40B4-BE49-F238E27FC236}">
                      <a16:creationId xmlns:a16="http://schemas.microsoft.com/office/drawing/2014/main" id="{3C5E7FA3-F7C2-69AA-165B-4EE67204307A}"/>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6" name="Rectangle 135">
                  <a:extLst>
                    <a:ext uri="{FF2B5EF4-FFF2-40B4-BE49-F238E27FC236}">
                      <a16:creationId xmlns:a16="http://schemas.microsoft.com/office/drawing/2014/main" id="{B331551C-A449-56F8-1967-A5BA4C8CE89A}"/>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7" name="Rectangle 136">
                  <a:extLst>
                    <a:ext uri="{FF2B5EF4-FFF2-40B4-BE49-F238E27FC236}">
                      <a16:creationId xmlns:a16="http://schemas.microsoft.com/office/drawing/2014/main" id="{A82A8162-3ED6-EA34-586F-FD42A3901053}"/>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23" name="Group 122">
                <a:extLst>
                  <a:ext uri="{FF2B5EF4-FFF2-40B4-BE49-F238E27FC236}">
                    <a16:creationId xmlns:a16="http://schemas.microsoft.com/office/drawing/2014/main" id="{7641C681-3030-347A-3316-17344CD690A5}"/>
                  </a:ext>
                </a:extLst>
              </p:cNvPr>
              <p:cNvGrpSpPr/>
              <p:nvPr/>
            </p:nvGrpSpPr>
            <p:grpSpPr>
              <a:xfrm rot="5400000">
                <a:off x="28295" y="452282"/>
                <a:ext cx="488315" cy="539115"/>
                <a:chOff x="0" y="0"/>
                <a:chExt cx="1031132" cy="999719"/>
              </a:xfrm>
            </p:grpSpPr>
            <p:sp>
              <p:nvSpPr>
                <p:cNvPr id="132" name="Rectangle 131">
                  <a:extLst>
                    <a:ext uri="{FF2B5EF4-FFF2-40B4-BE49-F238E27FC236}">
                      <a16:creationId xmlns:a16="http://schemas.microsoft.com/office/drawing/2014/main" id="{9AB3D6B9-EE93-455C-2947-DEFFED3A4D53}"/>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3" name="Rectangle 132">
                  <a:extLst>
                    <a:ext uri="{FF2B5EF4-FFF2-40B4-BE49-F238E27FC236}">
                      <a16:creationId xmlns:a16="http://schemas.microsoft.com/office/drawing/2014/main" id="{3F884D34-243F-0A9F-4DD9-AF47A9B9442D}"/>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4" name="Rectangle 133">
                  <a:extLst>
                    <a:ext uri="{FF2B5EF4-FFF2-40B4-BE49-F238E27FC236}">
                      <a16:creationId xmlns:a16="http://schemas.microsoft.com/office/drawing/2014/main" id="{DCF2F3E1-0DB8-29AB-9D7E-9F7A18E46A29}"/>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24" name="Group 123">
                <a:extLst>
                  <a:ext uri="{FF2B5EF4-FFF2-40B4-BE49-F238E27FC236}">
                    <a16:creationId xmlns:a16="http://schemas.microsoft.com/office/drawing/2014/main" id="{D08381BB-AD96-DC04-6D2A-D1D495F36C51}"/>
                  </a:ext>
                </a:extLst>
              </p:cNvPr>
              <p:cNvGrpSpPr/>
              <p:nvPr/>
            </p:nvGrpSpPr>
            <p:grpSpPr>
              <a:xfrm rot="10800000">
                <a:off x="542611" y="484277"/>
                <a:ext cx="538480" cy="481328"/>
                <a:chOff x="0" y="0"/>
                <a:chExt cx="1031132" cy="999719"/>
              </a:xfrm>
            </p:grpSpPr>
            <p:sp>
              <p:nvSpPr>
                <p:cNvPr id="129" name="Rectangle 128">
                  <a:extLst>
                    <a:ext uri="{FF2B5EF4-FFF2-40B4-BE49-F238E27FC236}">
                      <a16:creationId xmlns:a16="http://schemas.microsoft.com/office/drawing/2014/main" id="{002D5987-ACDD-6F3D-6E87-66378D77D935}"/>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0" name="Rectangle 129">
                  <a:extLst>
                    <a:ext uri="{FF2B5EF4-FFF2-40B4-BE49-F238E27FC236}">
                      <a16:creationId xmlns:a16="http://schemas.microsoft.com/office/drawing/2014/main" id="{86A5A148-059C-3260-58C1-D9B6BA0328C5}"/>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1" name="Rectangle 130">
                  <a:extLst>
                    <a:ext uri="{FF2B5EF4-FFF2-40B4-BE49-F238E27FC236}">
                      <a16:creationId xmlns:a16="http://schemas.microsoft.com/office/drawing/2014/main" id="{FE00ADCF-43CF-C254-2016-5805EB1A61F8}"/>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25" name="Group 124">
                <a:extLst>
                  <a:ext uri="{FF2B5EF4-FFF2-40B4-BE49-F238E27FC236}">
                    <a16:creationId xmlns:a16="http://schemas.microsoft.com/office/drawing/2014/main" id="{08C20482-590C-EEE2-B4B1-321A18F98945}"/>
                  </a:ext>
                </a:extLst>
              </p:cNvPr>
              <p:cNvGrpSpPr/>
              <p:nvPr/>
            </p:nvGrpSpPr>
            <p:grpSpPr>
              <a:xfrm rot="5400000">
                <a:off x="1126050" y="444718"/>
                <a:ext cx="483235" cy="556895"/>
                <a:chOff x="0" y="0"/>
                <a:chExt cx="1031132" cy="999719"/>
              </a:xfrm>
            </p:grpSpPr>
            <p:sp>
              <p:nvSpPr>
                <p:cNvPr id="126" name="Rectangle 125">
                  <a:extLst>
                    <a:ext uri="{FF2B5EF4-FFF2-40B4-BE49-F238E27FC236}">
                      <a16:creationId xmlns:a16="http://schemas.microsoft.com/office/drawing/2014/main" id="{65ECC75C-5165-CEF7-C90D-95EBB038F5FD}"/>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 name="Rectangle 126">
                  <a:extLst>
                    <a:ext uri="{FF2B5EF4-FFF2-40B4-BE49-F238E27FC236}">
                      <a16:creationId xmlns:a16="http://schemas.microsoft.com/office/drawing/2014/main" id="{E7C7E179-259F-E611-0E2F-C445D02B310D}"/>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 name="Rectangle 127">
                  <a:extLst>
                    <a:ext uri="{FF2B5EF4-FFF2-40B4-BE49-F238E27FC236}">
                      <a16:creationId xmlns:a16="http://schemas.microsoft.com/office/drawing/2014/main" id="{B64AEE7C-9CD6-62F6-E486-F002E14148DE}"/>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0" name="Group 19">
              <a:extLst>
                <a:ext uri="{FF2B5EF4-FFF2-40B4-BE49-F238E27FC236}">
                  <a16:creationId xmlns:a16="http://schemas.microsoft.com/office/drawing/2014/main" id="{37C50E56-DB13-59EF-185E-6FAEF46FD19B}"/>
                </a:ext>
              </a:extLst>
            </p:cNvPr>
            <p:cNvGrpSpPr/>
            <p:nvPr/>
          </p:nvGrpSpPr>
          <p:grpSpPr>
            <a:xfrm>
              <a:off x="2049863" y="0"/>
              <a:ext cx="1650895" cy="965997"/>
              <a:chOff x="0" y="0"/>
              <a:chExt cx="1650895" cy="965997"/>
            </a:xfrm>
          </p:grpSpPr>
          <p:grpSp>
            <p:nvGrpSpPr>
              <p:cNvPr id="96" name="Group 95">
                <a:extLst>
                  <a:ext uri="{FF2B5EF4-FFF2-40B4-BE49-F238E27FC236}">
                    <a16:creationId xmlns:a16="http://schemas.microsoft.com/office/drawing/2014/main" id="{FD335B68-912F-69C8-451B-06490CD16EC6}"/>
                  </a:ext>
                </a:extLst>
              </p:cNvPr>
              <p:cNvGrpSpPr/>
              <p:nvPr/>
            </p:nvGrpSpPr>
            <p:grpSpPr>
              <a:xfrm>
                <a:off x="0" y="1954"/>
                <a:ext cx="556025" cy="482004"/>
                <a:chOff x="0" y="0"/>
                <a:chExt cx="1031132" cy="999719"/>
              </a:xfrm>
            </p:grpSpPr>
            <p:sp>
              <p:nvSpPr>
                <p:cNvPr id="117" name="Rectangle 116">
                  <a:extLst>
                    <a:ext uri="{FF2B5EF4-FFF2-40B4-BE49-F238E27FC236}">
                      <a16:creationId xmlns:a16="http://schemas.microsoft.com/office/drawing/2014/main" id="{8BA0695D-15DA-1E2C-462F-ACE2ADF8D0D8}"/>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8" name="Rectangle 117">
                  <a:extLst>
                    <a:ext uri="{FF2B5EF4-FFF2-40B4-BE49-F238E27FC236}">
                      <a16:creationId xmlns:a16="http://schemas.microsoft.com/office/drawing/2014/main" id="{E3B5CCC8-3826-1EC2-BD67-A87F1523B5E9}"/>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9" name="Rectangle 118">
                  <a:extLst>
                    <a:ext uri="{FF2B5EF4-FFF2-40B4-BE49-F238E27FC236}">
                      <a16:creationId xmlns:a16="http://schemas.microsoft.com/office/drawing/2014/main" id="{EEBFDFDA-1CBD-5F5B-A4BA-C2460D0CB36F}"/>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7" name="Group 96">
                <a:extLst>
                  <a:ext uri="{FF2B5EF4-FFF2-40B4-BE49-F238E27FC236}">
                    <a16:creationId xmlns:a16="http://schemas.microsoft.com/office/drawing/2014/main" id="{1BE08B61-DBA3-B244-1066-0861C5D6327A}"/>
                  </a:ext>
                </a:extLst>
              </p:cNvPr>
              <p:cNvGrpSpPr/>
              <p:nvPr/>
            </p:nvGrpSpPr>
            <p:grpSpPr>
              <a:xfrm rot="5400000">
                <a:off x="582225" y="-28770"/>
                <a:ext cx="481697" cy="539238"/>
                <a:chOff x="0" y="0"/>
                <a:chExt cx="1031132" cy="999719"/>
              </a:xfrm>
            </p:grpSpPr>
            <p:sp>
              <p:nvSpPr>
                <p:cNvPr id="114" name="Rectangle 113">
                  <a:extLst>
                    <a:ext uri="{FF2B5EF4-FFF2-40B4-BE49-F238E27FC236}">
                      <a16:creationId xmlns:a16="http://schemas.microsoft.com/office/drawing/2014/main" id="{362ED90E-ED9E-16D2-BE4A-E7157B3E43F3}"/>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5" name="Rectangle 114">
                  <a:extLst>
                    <a:ext uri="{FF2B5EF4-FFF2-40B4-BE49-F238E27FC236}">
                      <a16:creationId xmlns:a16="http://schemas.microsoft.com/office/drawing/2014/main" id="{BB93AEA3-4DDE-6FF5-F5F1-62E47A001CA6}"/>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 name="Rectangle 115">
                  <a:extLst>
                    <a:ext uri="{FF2B5EF4-FFF2-40B4-BE49-F238E27FC236}">
                      <a16:creationId xmlns:a16="http://schemas.microsoft.com/office/drawing/2014/main" id="{F939CD5C-A785-7738-FD0F-C5905C3ED020}"/>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8" name="Group 97">
                <a:extLst>
                  <a:ext uri="{FF2B5EF4-FFF2-40B4-BE49-F238E27FC236}">
                    <a16:creationId xmlns:a16="http://schemas.microsoft.com/office/drawing/2014/main" id="{F6208B36-491D-93FA-27C1-7FC66F46E4EA}"/>
                  </a:ext>
                </a:extLst>
              </p:cNvPr>
              <p:cNvGrpSpPr/>
              <p:nvPr/>
            </p:nvGrpSpPr>
            <p:grpSpPr>
              <a:xfrm>
                <a:off x="1095270" y="1954"/>
                <a:ext cx="555625" cy="481965"/>
                <a:chOff x="0" y="0"/>
                <a:chExt cx="1031133" cy="999719"/>
              </a:xfrm>
            </p:grpSpPr>
            <p:sp>
              <p:nvSpPr>
                <p:cNvPr id="111" name="Rectangle 110">
                  <a:extLst>
                    <a:ext uri="{FF2B5EF4-FFF2-40B4-BE49-F238E27FC236}">
                      <a16:creationId xmlns:a16="http://schemas.microsoft.com/office/drawing/2014/main" id="{F9E2CCD1-9346-F55A-F620-60E7D3AADEC3}"/>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2" name="Rectangle 111">
                  <a:extLst>
                    <a:ext uri="{FF2B5EF4-FFF2-40B4-BE49-F238E27FC236}">
                      <a16:creationId xmlns:a16="http://schemas.microsoft.com/office/drawing/2014/main" id="{8DC4BAB3-CA5E-4ECB-0F62-A32813F6A3C0}"/>
                    </a:ext>
                  </a:extLst>
                </p:cNvPr>
                <p:cNvSpPr/>
                <p:nvPr/>
              </p:nvSpPr>
              <p:spPr>
                <a:xfrm>
                  <a:off x="0" y="335604"/>
                  <a:ext cx="1031133" cy="33337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3" name="Rectangle 112">
                  <a:extLst>
                    <a:ext uri="{FF2B5EF4-FFF2-40B4-BE49-F238E27FC236}">
                      <a16:creationId xmlns:a16="http://schemas.microsoft.com/office/drawing/2014/main" id="{CB1E8FD1-09FF-1C63-06DF-C53E57381184}"/>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9" name="Group 98">
                <a:extLst>
                  <a:ext uri="{FF2B5EF4-FFF2-40B4-BE49-F238E27FC236}">
                    <a16:creationId xmlns:a16="http://schemas.microsoft.com/office/drawing/2014/main" id="{6F6B1E8D-55D6-A5D3-B27D-254331799AD0}"/>
                  </a:ext>
                </a:extLst>
              </p:cNvPr>
              <p:cNvGrpSpPr/>
              <p:nvPr/>
            </p:nvGrpSpPr>
            <p:grpSpPr>
              <a:xfrm rot="5400000">
                <a:off x="28295" y="452282"/>
                <a:ext cx="488315" cy="539115"/>
                <a:chOff x="0" y="0"/>
                <a:chExt cx="1031132" cy="999719"/>
              </a:xfrm>
            </p:grpSpPr>
            <p:sp>
              <p:nvSpPr>
                <p:cNvPr id="108" name="Rectangle 107">
                  <a:extLst>
                    <a:ext uri="{FF2B5EF4-FFF2-40B4-BE49-F238E27FC236}">
                      <a16:creationId xmlns:a16="http://schemas.microsoft.com/office/drawing/2014/main" id="{499FAEC9-FF0B-2509-F774-D7F5CE943EE1}"/>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9" name="Rectangle 108">
                  <a:extLst>
                    <a:ext uri="{FF2B5EF4-FFF2-40B4-BE49-F238E27FC236}">
                      <a16:creationId xmlns:a16="http://schemas.microsoft.com/office/drawing/2014/main" id="{379607FB-F681-C586-DDD9-EA3E28894937}"/>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0" name="Rectangle 109">
                  <a:extLst>
                    <a:ext uri="{FF2B5EF4-FFF2-40B4-BE49-F238E27FC236}">
                      <a16:creationId xmlns:a16="http://schemas.microsoft.com/office/drawing/2014/main" id="{E46B181F-B4B1-6580-9A74-2D16BADCDC56}"/>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0" name="Group 99">
                <a:extLst>
                  <a:ext uri="{FF2B5EF4-FFF2-40B4-BE49-F238E27FC236}">
                    <a16:creationId xmlns:a16="http://schemas.microsoft.com/office/drawing/2014/main" id="{72C9952F-3107-2376-4EAE-385803AEEA54}"/>
                  </a:ext>
                </a:extLst>
              </p:cNvPr>
              <p:cNvGrpSpPr/>
              <p:nvPr/>
            </p:nvGrpSpPr>
            <p:grpSpPr>
              <a:xfrm rot="10800000">
                <a:off x="542611" y="484277"/>
                <a:ext cx="538480" cy="481328"/>
                <a:chOff x="0" y="0"/>
                <a:chExt cx="1031132" cy="999719"/>
              </a:xfrm>
            </p:grpSpPr>
            <p:sp>
              <p:nvSpPr>
                <p:cNvPr id="105" name="Rectangle 104">
                  <a:extLst>
                    <a:ext uri="{FF2B5EF4-FFF2-40B4-BE49-F238E27FC236}">
                      <a16:creationId xmlns:a16="http://schemas.microsoft.com/office/drawing/2014/main" id="{D3D8A4DE-E7DA-8E2D-FE6F-9C9E34F39E3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6" name="Rectangle 105">
                  <a:extLst>
                    <a:ext uri="{FF2B5EF4-FFF2-40B4-BE49-F238E27FC236}">
                      <a16:creationId xmlns:a16="http://schemas.microsoft.com/office/drawing/2014/main" id="{AE5229B7-E561-87CD-05CB-6242C9CABBB1}"/>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7" name="Rectangle 106">
                  <a:extLst>
                    <a:ext uri="{FF2B5EF4-FFF2-40B4-BE49-F238E27FC236}">
                      <a16:creationId xmlns:a16="http://schemas.microsoft.com/office/drawing/2014/main" id="{67827638-3D87-D68B-82A3-64707ED2DAED}"/>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1" name="Group 100">
                <a:extLst>
                  <a:ext uri="{FF2B5EF4-FFF2-40B4-BE49-F238E27FC236}">
                    <a16:creationId xmlns:a16="http://schemas.microsoft.com/office/drawing/2014/main" id="{A992868F-F36D-DFFA-8492-AD3584CEC6CC}"/>
                  </a:ext>
                </a:extLst>
              </p:cNvPr>
              <p:cNvGrpSpPr/>
              <p:nvPr/>
            </p:nvGrpSpPr>
            <p:grpSpPr>
              <a:xfrm rot="5400000">
                <a:off x="1126050" y="444718"/>
                <a:ext cx="483235" cy="556895"/>
                <a:chOff x="0" y="0"/>
                <a:chExt cx="1031132" cy="999719"/>
              </a:xfrm>
            </p:grpSpPr>
            <p:sp>
              <p:nvSpPr>
                <p:cNvPr id="102" name="Rectangle 101">
                  <a:extLst>
                    <a:ext uri="{FF2B5EF4-FFF2-40B4-BE49-F238E27FC236}">
                      <a16:creationId xmlns:a16="http://schemas.microsoft.com/office/drawing/2014/main" id="{B9399DD6-B1C1-4FE8-AE64-BDC46168BCC6}"/>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3" name="Rectangle 102">
                  <a:extLst>
                    <a:ext uri="{FF2B5EF4-FFF2-40B4-BE49-F238E27FC236}">
                      <a16:creationId xmlns:a16="http://schemas.microsoft.com/office/drawing/2014/main" id="{05EB4E16-47B6-96A1-9FAF-7305D4EEE441}"/>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4" name="Rectangle 103">
                  <a:extLst>
                    <a:ext uri="{FF2B5EF4-FFF2-40B4-BE49-F238E27FC236}">
                      <a16:creationId xmlns:a16="http://schemas.microsoft.com/office/drawing/2014/main" id="{37EA4792-5899-A4E2-D155-9241E2F248FA}"/>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1" name="Group 20">
              <a:extLst>
                <a:ext uri="{FF2B5EF4-FFF2-40B4-BE49-F238E27FC236}">
                  <a16:creationId xmlns:a16="http://schemas.microsoft.com/office/drawing/2014/main" id="{ECAC717D-D309-F1A4-E09F-72DFA7AE59EA}"/>
                </a:ext>
              </a:extLst>
            </p:cNvPr>
            <p:cNvGrpSpPr/>
            <p:nvPr/>
          </p:nvGrpSpPr>
          <p:grpSpPr>
            <a:xfrm>
              <a:off x="2059912" y="954593"/>
              <a:ext cx="1650895" cy="965997"/>
              <a:chOff x="0" y="0"/>
              <a:chExt cx="1650895" cy="965997"/>
            </a:xfrm>
          </p:grpSpPr>
          <p:grpSp>
            <p:nvGrpSpPr>
              <p:cNvPr id="72" name="Group 71">
                <a:extLst>
                  <a:ext uri="{FF2B5EF4-FFF2-40B4-BE49-F238E27FC236}">
                    <a16:creationId xmlns:a16="http://schemas.microsoft.com/office/drawing/2014/main" id="{ADE77B01-7240-B86C-DB1C-F6A272F3AC54}"/>
                  </a:ext>
                </a:extLst>
              </p:cNvPr>
              <p:cNvGrpSpPr/>
              <p:nvPr/>
            </p:nvGrpSpPr>
            <p:grpSpPr>
              <a:xfrm>
                <a:off x="0" y="1954"/>
                <a:ext cx="556025" cy="482004"/>
                <a:chOff x="0" y="0"/>
                <a:chExt cx="1031132" cy="999719"/>
              </a:xfrm>
            </p:grpSpPr>
            <p:sp>
              <p:nvSpPr>
                <p:cNvPr id="93" name="Rectangle 92">
                  <a:extLst>
                    <a:ext uri="{FF2B5EF4-FFF2-40B4-BE49-F238E27FC236}">
                      <a16:creationId xmlns:a16="http://schemas.microsoft.com/office/drawing/2014/main" id="{F2E5450E-E1AA-52D5-2C2F-3DAE891948AC}"/>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4" name="Rectangle 93">
                  <a:extLst>
                    <a:ext uri="{FF2B5EF4-FFF2-40B4-BE49-F238E27FC236}">
                      <a16:creationId xmlns:a16="http://schemas.microsoft.com/office/drawing/2014/main" id="{1BE5764D-7EE5-362B-95D4-4B1C584FC0E0}"/>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 name="Rectangle 94">
                  <a:extLst>
                    <a:ext uri="{FF2B5EF4-FFF2-40B4-BE49-F238E27FC236}">
                      <a16:creationId xmlns:a16="http://schemas.microsoft.com/office/drawing/2014/main" id="{5E2C673D-FF08-F2AE-0E40-4CFBE8F242F7}"/>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3" name="Group 72">
                <a:extLst>
                  <a:ext uri="{FF2B5EF4-FFF2-40B4-BE49-F238E27FC236}">
                    <a16:creationId xmlns:a16="http://schemas.microsoft.com/office/drawing/2014/main" id="{1E941788-7E50-893B-0AC5-8365E490B882}"/>
                  </a:ext>
                </a:extLst>
              </p:cNvPr>
              <p:cNvGrpSpPr/>
              <p:nvPr/>
            </p:nvGrpSpPr>
            <p:grpSpPr>
              <a:xfrm rot="5400000">
                <a:off x="582225" y="-28770"/>
                <a:ext cx="481697" cy="539238"/>
                <a:chOff x="0" y="0"/>
                <a:chExt cx="1031132" cy="999719"/>
              </a:xfrm>
            </p:grpSpPr>
            <p:sp>
              <p:nvSpPr>
                <p:cNvPr id="90" name="Rectangle 89">
                  <a:extLst>
                    <a:ext uri="{FF2B5EF4-FFF2-40B4-BE49-F238E27FC236}">
                      <a16:creationId xmlns:a16="http://schemas.microsoft.com/office/drawing/2014/main" id="{0A5162D5-C4F2-913B-899E-C86E716ECB1B}"/>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1" name="Rectangle 90">
                  <a:extLst>
                    <a:ext uri="{FF2B5EF4-FFF2-40B4-BE49-F238E27FC236}">
                      <a16:creationId xmlns:a16="http://schemas.microsoft.com/office/drawing/2014/main" id="{5DCFC8B1-BC5B-C43D-308F-EBBC391211D1}"/>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 name="Rectangle 91">
                  <a:extLst>
                    <a:ext uri="{FF2B5EF4-FFF2-40B4-BE49-F238E27FC236}">
                      <a16:creationId xmlns:a16="http://schemas.microsoft.com/office/drawing/2014/main" id="{C343B918-88D2-3FDB-29E0-819D7C7B98FD}"/>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4" name="Group 73">
                <a:extLst>
                  <a:ext uri="{FF2B5EF4-FFF2-40B4-BE49-F238E27FC236}">
                    <a16:creationId xmlns:a16="http://schemas.microsoft.com/office/drawing/2014/main" id="{5D1287D8-3E86-E654-C108-0FF0E88B990C}"/>
                  </a:ext>
                </a:extLst>
              </p:cNvPr>
              <p:cNvGrpSpPr/>
              <p:nvPr/>
            </p:nvGrpSpPr>
            <p:grpSpPr>
              <a:xfrm>
                <a:off x="1095270" y="1954"/>
                <a:ext cx="555625" cy="481965"/>
                <a:chOff x="0" y="0"/>
                <a:chExt cx="1031132" cy="999719"/>
              </a:xfrm>
            </p:grpSpPr>
            <p:sp>
              <p:nvSpPr>
                <p:cNvPr id="87" name="Rectangle 86">
                  <a:extLst>
                    <a:ext uri="{FF2B5EF4-FFF2-40B4-BE49-F238E27FC236}">
                      <a16:creationId xmlns:a16="http://schemas.microsoft.com/office/drawing/2014/main" id="{D8EA26F7-EDE6-083F-E0BD-94E782175FC7}"/>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8" name="Rectangle 87">
                  <a:extLst>
                    <a:ext uri="{FF2B5EF4-FFF2-40B4-BE49-F238E27FC236}">
                      <a16:creationId xmlns:a16="http://schemas.microsoft.com/office/drawing/2014/main" id="{FEC96320-FC09-1397-7764-36BF084601CE}"/>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 name="Rectangle 88">
                  <a:extLst>
                    <a:ext uri="{FF2B5EF4-FFF2-40B4-BE49-F238E27FC236}">
                      <a16:creationId xmlns:a16="http://schemas.microsoft.com/office/drawing/2014/main" id="{34C23E45-022F-2439-58A2-5F4044AEF7FD}"/>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5" name="Group 74">
                <a:extLst>
                  <a:ext uri="{FF2B5EF4-FFF2-40B4-BE49-F238E27FC236}">
                    <a16:creationId xmlns:a16="http://schemas.microsoft.com/office/drawing/2014/main" id="{DB6237A1-0179-02D6-EF23-72A150930FED}"/>
                  </a:ext>
                </a:extLst>
              </p:cNvPr>
              <p:cNvGrpSpPr/>
              <p:nvPr/>
            </p:nvGrpSpPr>
            <p:grpSpPr>
              <a:xfrm rot="5400000">
                <a:off x="28295" y="452282"/>
                <a:ext cx="488315" cy="539115"/>
                <a:chOff x="0" y="0"/>
                <a:chExt cx="1031132" cy="999719"/>
              </a:xfrm>
            </p:grpSpPr>
            <p:sp>
              <p:nvSpPr>
                <p:cNvPr id="84" name="Rectangle 83">
                  <a:extLst>
                    <a:ext uri="{FF2B5EF4-FFF2-40B4-BE49-F238E27FC236}">
                      <a16:creationId xmlns:a16="http://schemas.microsoft.com/office/drawing/2014/main" id="{B5C7B0FA-F543-FF15-4A48-F3E507D8C249}"/>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5" name="Rectangle 84">
                  <a:extLst>
                    <a:ext uri="{FF2B5EF4-FFF2-40B4-BE49-F238E27FC236}">
                      <a16:creationId xmlns:a16="http://schemas.microsoft.com/office/drawing/2014/main" id="{E112EDAE-D984-FB3B-7E8F-5755C0634975}"/>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 name="Rectangle 85">
                  <a:extLst>
                    <a:ext uri="{FF2B5EF4-FFF2-40B4-BE49-F238E27FC236}">
                      <a16:creationId xmlns:a16="http://schemas.microsoft.com/office/drawing/2014/main" id="{B45F6887-9371-CA94-F174-15265A06AC48}"/>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6" name="Group 75">
                <a:extLst>
                  <a:ext uri="{FF2B5EF4-FFF2-40B4-BE49-F238E27FC236}">
                    <a16:creationId xmlns:a16="http://schemas.microsoft.com/office/drawing/2014/main" id="{8E64FBBB-304C-D1F7-58B6-EEF37CCCD4B4}"/>
                  </a:ext>
                </a:extLst>
              </p:cNvPr>
              <p:cNvGrpSpPr/>
              <p:nvPr/>
            </p:nvGrpSpPr>
            <p:grpSpPr>
              <a:xfrm rot="10800000">
                <a:off x="542611" y="484277"/>
                <a:ext cx="538480" cy="481328"/>
                <a:chOff x="0" y="0"/>
                <a:chExt cx="1031132" cy="999719"/>
              </a:xfrm>
            </p:grpSpPr>
            <p:sp>
              <p:nvSpPr>
                <p:cNvPr id="81" name="Rectangle 80">
                  <a:extLst>
                    <a:ext uri="{FF2B5EF4-FFF2-40B4-BE49-F238E27FC236}">
                      <a16:creationId xmlns:a16="http://schemas.microsoft.com/office/drawing/2014/main" id="{31D8281E-BD8A-FD81-4198-438F27A27B78}"/>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2" name="Rectangle 81">
                  <a:extLst>
                    <a:ext uri="{FF2B5EF4-FFF2-40B4-BE49-F238E27FC236}">
                      <a16:creationId xmlns:a16="http://schemas.microsoft.com/office/drawing/2014/main" id="{2C4840B3-80D4-56DD-6887-CBAE11F88C1A}"/>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3" name="Rectangle 82">
                  <a:extLst>
                    <a:ext uri="{FF2B5EF4-FFF2-40B4-BE49-F238E27FC236}">
                      <a16:creationId xmlns:a16="http://schemas.microsoft.com/office/drawing/2014/main" id="{4B34383F-A7BA-183B-562C-8679730F3B52}"/>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7" name="Group 76">
                <a:extLst>
                  <a:ext uri="{FF2B5EF4-FFF2-40B4-BE49-F238E27FC236}">
                    <a16:creationId xmlns:a16="http://schemas.microsoft.com/office/drawing/2014/main" id="{A161DD5B-6BED-CFBA-F7A5-300F7B25F446}"/>
                  </a:ext>
                </a:extLst>
              </p:cNvPr>
              <p:cNvGrpSpPr/>
              <p:nvPr/>
            </p:nvGrpSpPr>
            <p:grpSpPr>
              <a:xfrm rot="5400000">
                <a:off x="1126050" y="444718"/>
                <a:ext cx="483235" cy="556895"/>
                <a:chOff x="0" y="0"/>
                <a:chExt cx="1031132" cy="999719"/>
              </a:xfrm>
            </p:grpSpPr>
            <p:sp>
              <p:nvSpPr>
                <p:cNvPr id="78" name="Rectangle 77">
                  <a:extLst>
                    <a:ext uri="{FF2B5EF4-FFF2-40B4-BE49-F238E27FC236}">
                      <a16:creationId xmlns:a16="http://schemas.microsoft.com/office/drawing/2014/main" id="{0AB387D4-1598-C7CF-B46B-D5D606A0252A}"/>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 name="Rectangle 78">
                  <a:extLst>
                    <a:ext uri="{FF2B5EF4-FFF2-40B4-BE49-F238E27FC236}">
                      <a16:creationId xmlns:a16="http://schemas.microsoft.com/office/drawing/2014/main" id="{7031F30A-FAC4-23B2-6500-D7227498EBD6}"/>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0" name="Rectangle 79">
                  <a:extLst>
                    <a:ext uri="{FF2B5EF4-FFF2-40B4-BE49-F238E27FC236}">
                      <a16:creationId xmlns:a16="http://schemas.microsoft.com/office/drawing/2014/main" id="{85033B01-1DFA-7D45-57BA-A7B80EA63C33}"/>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2" name="Group 21">
              <a:extLst>
                <a:ext uri="{FF2B5EF4-FFF2-40B4-BE49-F238E27FC236}">
                  <a16:creationId xmlns:a16="http://schemas.microsoft.com/office/drawing/2014/main" id="{97200A8A-E170-0FA6-CFA1-3ACF6DC2855D}"/>
                </a:ext>
              </a:extLst>
            </p:cNvPr>
            <p:cNvGrpSpPr/>
            <p:nvPr/>
          </p:nvGrpSpPr>
          <p:grpSpPr>
            <a:xfrm>
              <a:off x="2049863" y="1919235"/>
              <a:ext cx="1650363" cy="965837"/>
              <a:chOff x="0" y="0"/>
              <a:chExt cx="1650895" cy="965997"/>
            </a:xfrm>
          </p:grpSpPr>
          <p:grpSp>
            <p:nvGrpSpPr>
              <p:cNvPr id="48" name="Group 47">
                <a:extLst>
                  <a:ext uri="{FF2B5EF4-FFF2-40B4-BE49-F238E27FC236}">
                    <a16:creationId xmlns:a16="http://schemas.microsoft.com/office/drawing/2014/main" id="{0950661E-64C7-3797-3FDD-BBAE64943D9A}"/>
                  </a:ext>
                </a:extLst>
              </p:cNvPr>
              <p:cNvGrpSpPr/>
              <p:nvPr/>
            </p:nvGrpSpPr>
            <p:grpSpPr>
              <a:xfrm>
                <a:off x="0" y="1954"/>
                <a:ext cx="556025" cy="482004"/>
                <a:chOff x="0" y="0"/>
                <a:chExt cx="1031132" cy="999719"/>
              </a:xfrm>
            </p:grpSpPr>
            <p:sp>
              <p:nvSpPr>
                <p:cNvPr id="69" name="Rectangle 68">
                  <a:extLst>
                    <a:ext uri="{FF2B5EF4-FFF2-40B4-BE49-F238E27FC236}">
                      <a16:creationId xmlns:a16="http://schemas.microsoft.com/office/drawing/2014/main" id="{673FFFE4-06E6-912F-2E17-A07F39F2CDC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0" name="Rectangle 69">
                  <a:extLst>
                    <a:ext uri="{FF2B5EF4-FFF2-40B4-BE49-F238E27FC236}">
                      <a16:creationId xmlns:a16="http://schemas.microsoft.com/office/drawing/2014/main" id="{9D8F3A76-029B-D73E-D030-89CD3818BB36}"/>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 name="Rectangle 70">
                  <a:extLst>
                    <a:ext uri="{FF2B5EF4-FFF2-40B4-BE49-F238E27FC236}">
                      <a16:creationId xmlns:a16="http://schemas.microsoft.com/office/drawing/2014/main" id="{BF5A5E05-576A-DA04-AA2F-5CC806E2854F}"/>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9" name="Group 48">
                <a:extLst>
                  <a:ext uri="{FF2B5EF4-FFF2-40B4-BE49-F238E27FC236}">
                    <a16:creationId xmlns:a16="http://schemas.microsoft.com/office/drawing/2014/main" id="{73AEF5DC-49FE-51EB-3CCB-0DF6FD44EB18}"/>
                  </a:ext>
                </a:extLst>
              </p:cNvPr>
              <p:cNvGrpSpPr/>
              <p:nvPr/>
            </p:nvGrpSpPr>
            <p:grpSpPr>
              <a:xfrm rot="5400000">
                <a:off x="582225" y="-28770"/>
                <a:ext cx="481697" cy="539238"/>
                <a:chOff x="0" y="0"/>
                <a:chExt cx="1031132" cy="999719"/>
              </a:xfrm>
            </p:grpSpPr>
            <p:sp>
              <p:nvSpPr>
                <p:cNvPr id="66" name="Rectangle 65">
                  <a:extLst>
                    <a:ext uri="{FF2B5EF4-FFF2-40B4-BE49-F238E27FC236}">
                      <a16:creationId xmlns:a16="http://schemas.microsoft.com/office/drawing/2014/main" id="{7E11B90B-1CAE-EED1-5B6F-A4F94CF065A2}"/>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7" name="Rectangle 66">
                  <a:extLst>
                    <a:ext uri="{FF2B5EF4-FFF2-40B4-BE49-F238E27FC236}">
                      <a16:creationId xmlns:a16="http://schemas.microsoft.com/office/drawing/2014/main" id="{3E56B952-972B-9874-AB3D-E04496CF2C18}"/>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 name="Rectangle 67">
                  <a:extLst>
                    <a:ext uri="{FF2B5EF4-FFF2-40B4-BE49-F238E27FC236}">
                      <a16:creationId xmlns:a16="http://schemas.microsoft.com/office/drawing/2014/main" id="{D465B530-07D8-EAFD-BEC8-10CEF6142B57}"/>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0" name="Group 49">
                <a:extLst>
                  <a:ext uri="{FF2B5EF4-FFF2-40B4-BE49-F238E27FC236}">
                    <a16:creationId xmlns:a16="http://schemas.microsoft.com/office/drawing/2014/main" id="{42EDC14A-FE28-0543-4C9C-AC710303310A}"/>
                  </a:ext>
                </a:extLst>
              </p:cNvPr>
              <p:cNvGrpSpPr/>
              <p:nvPr/>
            </p:nvGrpSpPr>
            <p:grpSpPr>
              <a:xfrm>
                <a:off x="1095270" y="1954"/>
                <a:ext cx="555625" cy="481965"/>
                <a:chOff x="0" y="0"/>
                <a:chExt cx="1031132" cy="999719"/>
              </a:xfrm>
            </p:grpSpPr>
            <p:sp>
              <p:nvSpPr>
                <p:cNvPr id="63" name="Rectangle 62">
                  <a:extLst>
                    <a:ext uri="{FF2B5EF4-FFF2-40B4-BE49-F238E27FC236}">
                      <a16:creationId xmlns:a16="http://schemas.microsoft.com/office/drawing/2014/main" id="{0C1A05F3-0AE2-D2E1-A8ED-3A06A26BFBA7}"/>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Rectangle 63">
                  <a:extLst>
                    <a:ext uri="{FF2B5EF4-FFF2-40B4-BE49-F238E27FC236}">
                      <a16:creationId xmlns:a16="http://schemas.microsoft.com/office/drawing/2014/main" id="{8F27AA63-6743-3450-AA1E-E01F3852CDAD}"/>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 name="Rectangle 64">
                  <a:extLst>
                    <a:ext uri="{FF2B5EF4-FFF2-40B4-BE49-F238E27FC236}">
                      <a16:creationId xmlns:a16="http://schemas.microsoft.com/office/drawing/2014/main" id="{E976C352-66AC-3F11-4B3E-77F69C9C91A0}"/>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1" name="Group 50">
                <a:extLst>
                  <a:ext uri="{FF2B5EF4-FFF2-40B4-BE49-F238E27FC236}">
                    <a16:creationId xmlns:a16="http://schemas.microsoft.com/office/drawing/2014/main" id="{AAE90DBE-F570-2D19-5DB7-D77A81FD0901}"/>
                  </a:ext>
                </a:extLst>
              </p:cNvPr>
              <p:cNvGrpSpPr/>
              <p:nvPr/>
            </p:nvGrpSpPr>
            <p:grpSpPr>
              <a:xfrm rot="5400000">
                <a:off x="28295" y="452282"/>
                <a:ext cx="488315" cy="539115"/>
                <a:chOff x="0" y="0"/>
                <a:chExt cx="1031132" cy="999719"/>
              </a:xfrm>
            </p:grpSpPr>
            <p:sp>
              <p:nvSpPr>
                <p:cNvPr id="60" name="Rectangle 59">
                  <a:extLst>
                    <a:ext uri="{FF2B5EF4-FFF2-40B4-BE49-F238E27FC236}">
                      <a16:creationId xmlns:a16="http://schemas.microsoft.com/office/drawing/2014/main" id="{A72916D2-2C3B-8871-D2B0-5B24CA6098B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1" name="Rectangle 60">
                  <a:extLst>
                    <a:ext uri="{FF2B5EF4-FFF2-40B4-BE49-F238E27FC236}">
                      <a16:creationId xmlns:a16="http://schemas.microsoft.com/office/drawing/2014/main" id="{10AA5BA6-AE68-FFC3-E679-BC0564F017A2}"/>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 name="Rectangle 61">
                  <a:extLst>
                    <a:ext uri="{FF2B5EF4-FFF2-40B4-BE49-F238E27FC236}">
                      <a16:creationId xmlns:a16="http://schemas.microsoft.com/office/drawing/2014/main" id="{017AFDAA-F75E-9709-249C-6508C3479D19}"/>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2" name="Group 51">
                <a:extLst>
                  <a:ext uri="{FF2B5EF4-FFF2-40B4-BE49-F238E27FC236}">
                    <a16:creationId xmlns:a16="http://schemas.microsoft.com/office/drawing/2014/main" id="{5022672C-B995-4882-29D6-602D798F3925}"/>
                  </a:ext>
                </a:extLst>
              </p:cNvPr>
              <p:cNvGrpSpPr/>
              <p:nvPr/>
            </p:nvGrpSpPr>
            <p:grpSpPr>
              <a:xfrm rot="10800000">
                <a:off x="542611" y="484277"/>
                <a:ext cx="538480" cy="481328"/>
                <a:chOff x="0" y="0"/>
                <a:chExt cx="1031132" cy="999719"/>
              </a:xfrm>
            </p:grpSpPr>
            <p:sp>
              <p:nvSpPr>
                <p:cNvPr id="57" name="Rectangle 56">
                  <a:extLst>
                    <a:ext uri="{FF2B5EF4-FFF2-40B4-BE49-F238E27FC236}">
                      <a16:creationId xmlns:a16="http://schemas.microsoft.com/office/drawing/2014/main" id="{0144BF37-2208-8647-7393-A3C4A1DEFA50}"/>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8" name="Rectangle 57">
                  <a:extLst>
                    <a:ext uri="{FF2B5EF4-FFF2-40B4-BE49-F238E27FC236}">
                      <a16:creationId xmlns:a16="http://schemas.microsoft.com/office/drawing/2014/main" id="{51455133-7BB7-CD79-F83D-B36FFD17F786}"/>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 name="Rectangle 58">
                  <a:extLst>
                    <a:ext uri="{FF2B5EF4-FFF2-40B4-BE49-F238E27FC236}">
                      <a16:creationId xmlns:a16="http://schemas.microsoft.com/office/drawing/2014/main" id="{5B497892-2E6C-B6C2-061D-C9B6FA731CB8}"/>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3" name="Group 52">
                <a:extLst>
                  <a:ext uri="{FF2B5EF4-FFF2-40B4-BE49-F238E27FC236}">
                    <a16:creationId xmlns:a16="http://schemas.microsoft.com/office/drawing/2014/main" id="{AE49D831-321B-66FD-718F-632C7BCDFB95}"/>
                  </a:ext>
                </a:extLst>
              </p:cNvPr>
              <p:cNvGrpSpPr/>
              <p:nvPr/>
            </p:nvGrpSpPr>
            <p:grpSpPr>
              <a:xfrm rot="5400000">
                <a:off x="1126050" y="444718"/>
                <a:ext cx="483235" cy="556895"/>
                <a:chOff x="0" y="0"/>
                <a:chExt cx="1031132" cy="999719"/>
              </a:xfrm>
            </p:grpSpPr>
            <p:sp>
              <p:nvSpPr>
                <p:cNvPr id="54" name="Rectangle 53">
                  <a:extLst>
                    <a:ext uri="{FF2B5EF4-FFF2-40B4-BE49-F238E27FC236}">
                      <a16:creationId xmlns:a16="http://schemas.microsoft.com/office/drawing/2014/main" id="{A18B3737-13D7-73AF-EA61-734400B5CC3F}"/>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 name="Rectangle 54">
                  <a:extLst>
                    <a:ext uri="{FF2B5EF4-FFF2-40B4-BE49-F238E27FC236}">
                      <a16:creationId xmlns:a16="http://schemas.microsoft.com/office/drawing/2014/main" id="{7F78FA3F-14C1-DAD6-5D16-16D4D18ADC93}"/>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 name="Rectangle 55">
                  <a:extLst>
                    <a:ext uri="{FF2B5EF4-FFF2-40B4-BE49-F238E27FC236}">
                      <a16:creationId xmlns:a16="http://schemas.microsoft.com/office/drawing/2014/main" id="{F480FD6E-245B-72FD-E04B-71AAF75DC897}"/>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3" name="Group 22">
              <a:extLst>
                <a:ext uri="{FF2B5EF4-FFF2-40B4-BE49-F238E27FC236}">
                  <a16:creationId xmlns:a16="http://schemas.microsoft.com/office/drawing/2014/main" id="{7B62FE2A-7F41-2B0B-D8E4-FA967325C957}"/>
                </a:ext>
              </a:extLst>
            </p:cNvPr>
            <p:cNvGrpSpPr/>
            <p:nvPr/>
          </p:nvGrpSpPr>
          <p:grpSpPr>
            <a:xfrm>
              <a:off x="2049863" y="2873828"/>
              <a:ext cx="1650363" cy="965837"/>
              <a:chOff x="0" y="0"/>
              <a:chExt cx="1650895" cy="965997"/>
            </a:xfrm>
          </p:grpSpPr>
          <p:grpSp>
            <p:nvGrpSpPr>
              <p:cNvPr id="24" name="Group 23">
                <a:extLst>
                  <a:ext uri="{FF2B5EF4-FFF2-40B4-BE49-F238E27FC236}">
                    <a16:creationId xmlns:a16="http://schemas.microsoft.com/office/drawing/2014/main" id="{25230DB4-7D94-2B49-1428-1E4B72FF9183}"/>
                  </a:ext>
                </a:extLst>
              </p:cNvPr>
              <p:cNvGrpSpPr/>
              <p:nvPr/>
            </p:nvGrpSpPr>
            <p:grpSpPr>
              <a:xfrm>
                <a:off x="0" y="1954"/>
                <a:ext cx="556025" cy="482004"/>
                <a:chOff x="0" y="0"/>
                <a:chExt cx="1031132" cy="999719"/>
              </a:xfrm>
            </p:grpSpPr>
            <p:sp>
              <p:nvSpPr>
                <p:cNvPr id="45" name="Rectangle 44">
                  <a:extLst>
                    <a:ext uri="{FF2B5EF4-FFF2-40B4-BE49-F238E27FC236}">
                      <a16:creationId xmlns:a16="http://schemas.microsoft.com/office/drawing/2014/main" id="{C8926585-19DC-A61A-DE4C-D901216361FF}"/>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 name="Rectangle 45">
                  <a:extLst>
                    <a:ext uri="{FF2B5EF4-FFF2-40B4-BE49-F238E27FC236}">
                      <a16:creationId xmlns:a16="http://schemas.microsoft.com/office/drawing/2014/main" id="{B4B2B978-1DC4-949B-829B-AFF6EF831EDA}"/>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Rectangle 46">
                  <a:extLst>
                    <a:ext uri="{FF2B5EF4-FFF2-40B4-BE49-F238E27FC236}">
                      <a16:creationId xmlns:a16="http://schemas.microsoft.com/office/drawing/2014/main" id="{9AD71479-BCC5-BB03-9857-AE07859A6981}"/>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5" name="Group 24">
                <a:extLst>
                  <a:ext uri="{FF2B5EF4-FFF2-40B4-BE49-F238E27FC236}">
                    <a16:creationId xmlns:a16="http://schemas.microsoft.com/office/drawing/2014/main" id="{82491BB5-8A8F-550A-071C-3BD6E830EA29}"/>
                  </a:ext>
                </a:extLst>
              </p:cNvPr>
              <p:cNvGrpSpPr/>
              <p:nvPr/>
            </p:nvGrpSpPr>
            <p:grpSpPr>
              <a:xfrm rot="5400000">
                <a:off x="582225" y="-28770"/>
                <a:ext cx="481697" cy="539238"/>
                <a:chOff x="0" y="0"/>
                <a:chExt cx="1031132" cy="999719"/>
              </a:xfrm>
            </p:grpSpPr>
            <p:sp>
              <p:nvSpPr>
                <p:cNvPr id="42" name="Rectangle 41">
                  <a:extLst>
                    <a:ext uri="{FF2B5EF4-FFF2-40B4-BE49-F238E27FC236}">
                      <a16:creationId xmlns:a16="http://schemas.microsoft.com/office/drawing/2014/main" id="{C9B3CB3C-C655-9F95-3F5D-24C6F6BB9473}"/>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Rectangle 42">
                  <a:extLst>
                    <a:ext uri="{FF2B5EF4-FFF2-40B4-BE49-F238E27FC236}">
                      <a16:creationId xmlns:a16="http://schemas.microsoft.com/office/drawing/2014/main" id="{4F02C243-30B3-FF10-256F-8007CE4DEA18}"/>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Rectangle 43">
                  <a:extLst>
                    <a:ext uri="{FF2B5EF4-FFF2-40B4-BE49-F238E27FC236}">
                      <a16:creationId xmlns:a16="http://schemas.microsoft.com/office/drawing/2014/main" id="{66AE479D-B74D-F68F-9E10-8D616723A504}"/>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6" name="Group 25">
                <a:extLst>
                  <a:ext uri="{FF2B5EF4-FFF2-40B4-BE49-F238E27FC236}">
                    <a16:creationId xmlns:a16="http://schemas.microsoft.com/office/drawing/2014/main" id="{509999B8-2570-6EF3-C8F9-165641E2DB1A}"/>
                  </a:ext>
                </a:extLst>
              </p:cNvPr>
              <p:cNvGrpSpPr/>
              <p:nvPr/>
            </p:nvGrpSpPr>
            <p:grpSpPr>
              <a:xfrm>
                <a:off x="1095270" y="1954"/>
                <a:ext cx="555625" cy="481965"/>
                <a:chOff x="0" y="0"/>
                <a:chExt cx="1031132" cy="999719"/>
              </a:xfrm>
            </p:grpSpPr>
            <p:sp>
              <p:nvSpPr>
                <p:cNvPr id="39" name="Rectangle 38">
                  <a:extLst>
                    <a:ext uri="{FF2B5EF4-FFF2-40B4-BE49-F238E27FC236}">
                      <a16:creationId xmlns:a16="http://schemas.microsoft.com/office/drawing/2014/main" id="{342C1E02-ADBC-ECA3-960C-CF0080714541}"/>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Rectangle 39">
                  <a:extLst>
                    <a:ext uri="{FF2B5EF4-FFF2-40B4-BE49-F238E27FC236}">
                      <a16:creationId xmlns:a16="http://schemas.microsoft.com/office/drawing/2014/main" id="{69AE275B-26D9-0A8F-7CBA-067AED347CC0}"/>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Rectangle 40">
                  <a:extLst>
                    <a:ext uri="{FF2B5EF4-FFF2-40B4-BE49-F238E27FC236}">
                      <a16:creationId xmlns:a16="http://schemas.microsoft.com/office/drawing/2014/main" id="{881ACE34-1B47-572F-FD38-6716E2F89792}"/>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7" name="Group 26">
                <a:extLst>
                  <a:ext uri="{FF2B5EF4-FFF2-40B4-BE49-F238E27FC236}">
                    <a16:creationId xmlns:a16="http://schemas.microsoft.com/office/drawing/2014/main" id="{252FF091-8BD5-9A88-77E5-D36EFFCF3087}"/>
                  </a:ext>
                </a:extLst>
              </p:cNvPr>
              <p:cNvGrpSpPr/>
              <p:nvPr/>
            </p:nvGrpSpPr>
            <p:grpSpPr>
              <a:xfrm rot="5400000">
                <a:off x="28295" y="452282"/>
                <a:ext cx="488315" cy="539115"/>
                <a:chOff x="0" y="0"/>
                <a:chExt cx="1031132" cy="999719"/>
              </a:xfrm>
            </p:grpSpPr>
            <p:sp>
              <p:nvSpPr>
                <p:cNvPr id="36" name="Rectangle 35">
                  <a:extLst>
                    <a:ext uri="{FF2B5EF4-FFF2-40B4-BE49-F238E27FC236}">
                      <a16:creationId xmlns:a16="http://schemas.microsoft.com/office/drawing/2014/main" id="{9722622B-9A85-379C-5A6F-596341495CC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Rectangle 36">
                  <a:extLst>
                    <a:ext uri="{FF2B5EF4-FFF2-40B4-BE49-F238E27FC236}">
                      <a16:creationId xmlns:a16="http://schemas.microsoft.com/office/drawing/2014/main" id="{511B7732-BBD0-A905-47DC-3C25A23063F1}"/>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Rectangle 37">
                  <a:extLst>
                    <a:ext uri="{FF2B5EF4-FFF2-40B4-BE49-F238E27FC236}">
                      <a16:creationId xmlns:a16="http://schemas.microsoft.com/office/drawing/2014/main" id="{8D8CFFB2-18EF-D715-673B-9AEECC17B31F}"/>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8" name="Group 27">
                <a:extLst>
                  <a:ext uri="{FF2B5EF4-FFF2-40B4-BE49-F238E27FC236}">
                    <a16:creationId xmlns:a16="http://schemas.microsoft.com/office/drawing/2014/main" id="{0E34274F-7682-4021-5390-1B173C678EAD}"/>
                  </a:ext>
                </a:extLst>
              </p:cNvPr>
              <p:cNvGrpSpPr/>
              <p:nvPr/>
            </p:nvGrpSpPr>
            <p:grpSpPr>
              <a:xfrm rot="10800000">
                <a:off x="542611" y="484277"/>
                <a:ext cx="538480" cy="481328"/>
                <a:chOff x="0" y="0"/>
                <a:chExt cx="1031132" cy="999719"/>
              </a:xfrm>
            </p:grpSpPr>
            <p:sp>
              <p:nvSpPr>
                <p:cNvPr id="33" name="Rectangle 32">
                  <a:extLst>
                    <a:ext uri="{FF2B5EF4-FFF2-40B4-BE49-F238E27FC236}">
                      <a16:creationId xmlns:a16="http://schemas.microsoft.com/office/drawing/2014/main" id="{441E835C-ECB2-AAD2-2FD1-0AFAF5C0891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 name="Rectangle 33">
                  <a:extLst>
                    <a:ext uri="{FF2B5EF4-FFF2-40B4-BE49-F238E27FC236}">
                      <a16:creationId xmlns:a16="http://schemas.microsoft.com/office/drawing/2014/main" id="{0D6E7D2F-CB5A-93C7-8835-53879322D41A}"/>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 name="Rectangle 34">
                  <a:extLst>
                    <a:ext uri="{FF2B5EF4-FFF2-40B4-BE49-F238E27FC236}">
                      <a16:creationId xmlns:a16="http://schemas.microsoft.com/office/drawing/2014/main" id="{5BDA44AE-E94D-06BD-0A0A-B9DA4470D82C}"/>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9" name="Group 28">
                <a:extLst>
                  <a:ext uri="{FF2B5EF4-FFF2-40B4-BE49-F238E27FC236}">
                    <a16:creationId xmlns:a16="http://schemas.microsoft.com/office/drawing/2014/main" id="{38A2B0E4-DBB9-B42B-01CD-69E875731A86}"/>
                  </a:ext>
                </a:extLst>
              </p:cNvPr>
              <p:cNvGrpSpPr/>
              <p:nvPr/>
            </p:nvGrpSpPr>
            <p:grpSpPr>
              <a:xfrm rot="5400000">
                <a:off x="1126050" y="444718"/>
                <a:ext cx="483235" cy="556895"/>
                <a:chOff x="0" y="0"/>
                <a:chExt cx="1031132" cy="999719"/>
              </a:xfrm>
            </p:grpSpPr>
            <p:sp>
              <p:nvSpPr>
                <p:cNvPr id="30" name="Rectangle 29">
                  <a:extLst>
                    <a:ext uri="{FF2B5EF4-FFF2-40B4-BE49-F238E27FC236}">
                      <a16:creationId xmlns:a16="http://schemas.microsoft.com/office/drawing/2014/main" id="{9E48986E-DDBC-43D1-F631-5E93B985A069}"/>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Rectangle 30">
                  <a:extLst>
                    <a:ext uri="{FF2B5EF4-FFF2-40B4-BE49-F238E27FC236}">
                      <a16:creationId xmlns:a16="http://schemas.microsoft.com/office/drawing/2014/main" id="{077750D4-99FE-145E-0634-366411FBC3F7}"/>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Rectangle 31">
                  <a:extLst>
                    <a:ext uri="{FF2B5EF4-FFF2-40B4-BE49-F238E27FC236}">
                      <a16:creationId xmlns:a16="http://schemas.microsoft.com/office/drawing/2014/main" id="{A244155E-CBAC-DE98-2E5D-A680D6DBD59E}"/>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sp>
        <p:nvSpPr>
          <p:cNvPr id="231" name="Content Placeholder 2">
            <a:extLst>
              <a:ext uri="{FF2B5EF4-FFF2-40B4-BE49-F238E27FC236}">
                <a16:creationId xmlns:a16="http://schemas.microsoft.com/office/drawing/2014/main" id="{13268732-D6F0-B568-1B97-E3BC991F085C}"/>
              </a:ext>
            </a:extLst>
          </p:cNvPr>
          <p:cNvSpPr>
            <a:spLocks noGrp="1"/>
          </p:cNvSpPr>
          <p:nvPr>
            <p:ph sz="quarter" idx="13"/>
          </p:nvPr>
        </p:nvSpPr>
        <p:spPr>
          <a:xfrm>
            <a:off x="143775" y="2327471"/>
            <a:ext cx="6067744" cy="3311525"/>
          </a:xfrm>
        </p:spPr>
        <p:txBody>
          <a:bodyPr>
            <a:normAutofit lnSpcReduction="10000"/>
          </a:bodyPr>
          <a:lstStyle/>
          <a:p>
            <a:pPr lvl="1"/>
            <a:r>
              <a:rPr lang="en-US" cap="none" dirty="0">
                <a:solidFill>
                  <a:srgbClr val="0070C0"/>
                </a:solidFill>
              </a:rPr>
              <a:t>Step 5:</a:t>
            </a:r>
          </a:p>
          <a:p>
            <a:pPr marL="1257300" lvl="2" indent="-342900">
              <a:lnSpc>
                <a:spcPct val="107000"/>
              </a:lnSpc>
              <a:spcBef>
                <a:spcPts val="0"/>
              </a:spcBef>
              <a:buFont typeface="Symbol" panose="05050102010706020507" pitchFamily="18" charset="2"/>
              <a:buChar char=""/>
            </a:pPr>
            <a:r>
              <a:rPr lang="en-US" cap="none" dirty="0">
                <a:solidFill>
                  <a:srgbClr val="0070C0"/>
                </a:solidFill>
                <a:effectLst/>
                <a:latin typeface="+mj-lt"/>
                <a:ea typeface="Calibri" panose="020F0502020204030204" pitchFamily="34" charset="0"/>
                <a:cs typeface="Times New Roman" panose="02020603050405020304" pitchFamily="18" charset="0"/>
              </a:rPr>
              <a:t>Cut border fabric into 6 inch strips by WOF (width of fabric).</a:t>
            </a:r>
          </a:p>
          <a:p>
            <a:pPr marL="1257300" lvl="2" indent="-342900">
              <a:lnSpc>
                <a:spcPct val="107000"/>
              </a:lnSpc>
              <a:spcBef>
                <a:spcPts val="0"/>
              </a:spcBef>
              <a:buFont typeface="Symbol" panose="05050102010706020507" pitchFamily="18" charset="2"/>
              <a:buChar char=""/>
            </a:pPr>
            <a:r>
              <a:rPr lang="en-US" cap="none" dirty="0">
                <a:solidFill>
                  <a:srgbClr val="0070C0"/>
                </a:solidFill>
                <a:effectLst/>
                <a:latin typeface="+mj-lt"/>
                <a:ea typeface="Calibri" panose="020F0502020204030204" pitchFamily="34" charset="0"/>
                <a:cs typeface="Times New Roman" panose="02020603050405020304" pitchFamily="18" charset="0"/>
              </a:rPr>
              <a:t>Sew strips end to end to make one long border strip.</a:t>
            </a:r>
          </a:p>
          <a:p>
            <a:pPr marL="1257300" lvl="2" indent="-342900">
              <a:lnSpc>
                <a:spcPct val="107000"/>
              </a:lnSpc>
              <a:spcBef>
                <a:spcPts val="0"/>
              </a:spcBef>
              <a:buFont typeface="Symbol" panose="05050102010706020507" pitchFamily="18" charset="2"/>
              <a:buChar char=""/>
            </a:pPr>
            <a:r>
              <a:rPr lang="en-US" cap="none" dirty="0">
                <a:solidFill>
                  <a:srgbClr val="0070C0"/>
                </a:solidFill>
                <a:effectLst/>
                <a:latin typeface="+mj-lt"/>
                <a:ea typeface="Calibri" panose="020F0502020204030204" pitchFamily="34" charset="0"/>
                <a:cs typeface="Times New Roman" panose="02020603050405020304" pitchFamily="18" charset="0"/>
              </a:rPr>
              <a:t>Measure down the center of the quilt top, cut strips to that length.  </a:t>
            </a:r>
          </a:p>
          <a:p>
            <a:pPr marL="1257300" lvl="2" indent="-342900">
              <a:lnSpc>
                <a:spcPct val="107000"/>
              </a:lnSpc>
              <a:spcBef>
                <a:spcPts val="0"/>
              </a:spcBef>
              <a:buFont typeface="Symbol" panose="05050102010706020507" pitchFamily="18" charset="2"/>
              <a:buChar char=""/>
            </a:pPr>
            <a:r>
              <a:rPr lang="en-US" cap="none" dirty="0">
                <a:solidFill>
                  <a:srgbClr val="0070C0"/>
                </a:solidFill>
                <a:effectLst/>
                <a:latin typeface="+mj-lt"/>
                <a:ea typeface="Calibri" panose="020F0502020204030204" pitchFamily="34" charset="0"/>
                <a:cs typeface="Times New Roman" panose="02020603050405020304" pitchFamily="18" charset="0"/>
              </a:rPr>
              <a:t>Sew one strip to one border column.  Sew to other column.</a:t>
            </a:r>
          </a:p>
          <a:p>
            <a:pPr marL="1257300" lvl="2" indent="-342900">
              <a:lnSpc>
                <a:spcPct val="107000"/>
              </a:lnSpc>
              <a:spcBef>
                <a:spcPts val="0"/>
              </a:spcBef>
              <a:buFont typeface="Symbol" panose="05050102010706020507" pitchFamily="18" charset="2"/>
              <a:buChar char=""/>
            </a:pPr>
            <a:r>
              <a:rPr lang="en-US" cap="none" dirty="0">
                <a:solidFill>
                  <a:srgbClr val="0070C0"/>
                </a:solidFill>
                <a:effectLst/>
                <a:latin typeface="+mj-lt"/>
                <a:ea typeface="Calibri" panose="020F0502020204030204" pitchFamily="34" charset="0"/>
                <a:cs typeface="Times New Roman" panose="02020603050405020304" pitchFamily="18" charset="0"/>
              </a:rPr>
              <a:t>Sew strips to each side of the quilt top using a ¼ inch seam.</a:t>
            </a:r>
          </a:p>
          <a:p>
            <a:pPr marL="1257300" lvl="2" indent="-342900">
              <a:lnSpc>
                <a:spcPct val="107000"/>
              </a:lnSpc>
              <a:spcBef>
                <a:spcPts val="0"/>
              </a:spcBef>
              <a:buFont typeface="Symbol" panose="05050102010706020507" pitchFamily="18" charset="2"/>
              <a:buChar char=""/>
            </a:pPr>
            <a:r>
              <a:rPr lang="en-US" cap="none" dirty="0">
                <a:solidFill>
                  <a:srgbClr val="0070C0"/>
                </a:solidFill>
                <a:effectLst/>
                <a:latin typeface="+mj-lt"/>
                <a:ea typeface="Calibri" panose="020F0502020204030204" pitchFamily="34" charset="0"/>
                <a:cs typeface="Times New Roman" panose="02020603050405020304" pitchFamily="18" charset="0"/>
              </a:rPr>
              <a:t>Press seams to the border.</a:t>
            </a:r>
          </a:p>
          <a:p>
            <a:pPr marL="1257300" lvl="2" indent="-342900">
              <a:lnSpc>
                <a:spcPct val="107000"/>
              </a:lnSpc>
              <a:spcBef>
                <a:spcPts val="0"/>
              </a:spcBef>
              <a:spcAft>
                <a:spcPts val="800"/>
              </a:spcAft>
              <a:buFont typeface="Symbol" panose="05050102010706020507" pitchFamily="18" charset="2"/>
              <a:buChar char=""/>
            </a:pPr>
            <a:r>
              <a:rPr lang="en-US" cap="none" dirty="0">
                <a:solidFill>
                  <a:srgbClr val="0070C0"/>
                </a:solidFill>
                <a:effectLst/>
                <a:latin typeface="+mj-lt"/>
                <a:ea typeface="Calibri" panose="020F0502020204030204" pitchFamily="34" charset="0"/>
                <a:cs typeface="Times New Roman" panose="02020603050405020304" pitchFamily="18" charset="0"/>
              </a:rPr>
              <a:t>Repeat the process with the top and bottom border.</a:t>
            </a:r>
          </a:p>
          <a:p>
            <a:pPr lvl="2"/>
            <a:endParaRPr lang="en-US" cap="none" dirty="0">
              <a:solidFill>
                <a:srgbClr val="0070C0"/>
              </a:solidFill>
              <a:latin typeface="+mj-lt"/>
            </a:endParaRPr>
          </a:p>
          <a:p>
            <a:pPr marL="457200" lvl="1" indent="0">
              <a:buNone/>
            </a:pPr>
            <a:endParaRPr lang="en-US" cap="none" dirty="0">
              <a:solidFill>
                <a:srgbClr val="0070C0"/>
              </a:solidFill>
            </a:endParaRPr>
          </a:p>
        </p:txBody>
      </p:sp>
    </p:spTree>
    <p:extLst>
      <p:ext uri="{BB962C8B-B14F-4D97-AF65-F5344CB8AC3E}">
        <p14:creationId xmlns:p14="http://schemas.microsoft.com/office/powerpoint/2010/main" val="3854709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F39AC-59CB-4257-98FB-5D667EAEE6D3}"/>
              </a:ext>
            </a:extLst>
          </p:cNvPr>
          <p:cNvSpPr>
            <a:spLocks noGrp="1"/>
          </p:cNvSpPr>
          <p:nvPr>
            <p:ph type="title"/>
          </p:nvPr>
        </p:nvSpPr>
        <p:spPr>
          <a:xfrm>
            <a:off x="685800" y="685800"/>
            <a:ext cx="6241773" cy="1151965"/>
          </a:xfrm>
        </p:spPr>
        <p:txBody>
          <a:bodyPr>
            <a:normAutofit/>
          </a:bodyPr>
          <a:lstStyle/>
          <a:p>
            <a:r>
              <a:rPr lang="en-US" dirty="0"/>
              <a:t>Military Service</a:t>
            </a:r>
          </a:p>
        </p:txBody>
      </p:sp>
      <p:pic>
        <p:nvPicPr>
          <p:cNvPr id="7" name="Content Placeholder 6">
            <a:extLst>
              <a:ext uri="{FF2B5EF4-FFF2-40B4-BE49-F238E27FC236}">
                <a16:creationId xmlns:a16="http://schemas.microsoft.com/office/drawing/2014/main" id="{A599F03F-C3C9-0F0C-3D6F-854F7F73D9A1}"/>
              </a:ext>
            </a:extLst>
          </p:cNvPr>
          <p:cNvPicPr>
            <a:picLocks noGrp="1" noChangeAspect="1"/>
          </p:cNvPicPr>
          <p:nvPr>
            <p:ph sz="quarter" idx="13"/>
          </p:nvPr>
        </p:nvPicPr>
        <p:blipFill>
          <a:blip r:embed="rId3"/>
          <a:stretch>
            <a:fillRect/>
          </a:stretch>
        </p:blipFill>
        <p:spPr>
          <a:xfrm rot="21420000">
            <a:off x="5906730" y="401362"/>
            <a:ext cx="4950416" cy="297025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7ECC5C35-1FA1-8056-898B-41CC7B39053D}"/>
              </a:ext>
            </a:extLst>
          </p:cNvPr>
          <p:cNvSpPr txBox="1"/>
          <p:nvPr/>
        </p:nvSpPr>
        <p:spPr>
          <a:xfrm>
            <a:off x="878217" y="1886487"/>
            <a:ext cx="3057679" cy="2677656"/>
          </a:xfrm>
          <a:prstGeom prst="rect">
            <a:avLst/>
          </a:prstGeom>
          <a:noFill/>
        </p:spPr>
        <p:txBody>
          <a:bodyPr wrap="square">
            <a:spAutoFit/>
          </a:bodyPr>
          <a:lstStyle/>
          <a:p>
            <a:pPr marL="457200" indent="-457200">
              <a:buFont typeface="Arial" panose="020B0604020202020204" pitchFamily="34" charset="0"/>
              <a:buChar char="•"/>
            </a:pPr>
            <a:r>
              <a:rPr lang="en-US" sz="2800" cap="none" dirty="0">
                <a:solidFill>
                  <a:srgbClr val="0070C0"/>
                </a:solidFill>
              </a:rPr>
              <a:t>Army</a:t>
            </a:r>
          </a:p>
          <a:p>
            <a:pPr marL="457200" indent="-457200">
              <a:buFont typeface="Arial" panose="020B0604020202020204" pitchFamily="34" charset="0"/>
              <a:buChar char="•"/>
            </a:pPr>
            <a:r>
              <a:rPr lang="en-US" sz="2800" dirty="0">
                <a:solidFill>
                  <a:srgbClr val="0070C0"/>
                </a:solidFill>
              </a:rPr>
              <a:t>Air Force</a:t>
            </a:r>
          </a:p>
          <a:p>
            <a:pPr marL="457200" indent="-457200">
              <a:buFont typeface="Arial" panose="020B0604020202020204" pitchFamily="34" charset="0"/>
              <a:buChar char="•"/>
            </a:pPr>
            <a:r>
              <a:rPr lang="en-US" sz="2800" dirty="0">
                <a:solidFill>
                  <a:srgbClr val="0070C0"/>
                </a:solidFill>
              </a:rPr>
              <a:t>Navy</a:t>
            </a:r>
          </a:p>
          <a:p>
            <a:pPr marL="457200" indent="-457200">
              <a:buFont typeface="Arial" panose="020B0604020202020204" pitchFamily="34" charset="0"/>
              <a:buChar char="•"/>
            </a:pPr>
            <a:r>
              <a:rPr lang="en-US" sz="2800" dirty="0">
                <a:solidFill>
                  <a:srgbClr val="0070C0"/>
                </a:solidFill>
              </a:rPr>
              <a:t>Marines</a:t>
            </a:r>
          </a:p>
          <a:p>
            <a:pPr marL="457200" indent="-457200">
              <a:buFont typeface="Arial" panose="020B0604020202020204" pitchFamily="34" charset="0"/>
              <a:buChar char="•"/>
            </a:pPr>
            <a:r>
              <a:rPr lang="en-US" sz="2800" dirty="0">
                <a:solidFill>
                  <a:srgbClr val="0070C0"/>
                </a:solidFill>
              </a:rPr>
              <a:t>Coast Guard</a:t>
            </a:r>
          </a:p>
          <a:p>
            <a:pPr marL="457200" indent="-457200">
              <a:buFont typeface="Arial" panose="020B0604020202020204" pitchFamily="34" charset="0"/>
              <a:buChar char="•"/>
            </a:pPr>
            <a:r>
              <a:rPr lang="en-US" sz="2800" dirty="0">
                <a:solidFill>
                  <a:srgbClr val="0070C0"/>
                </a:solidFill>
              </a:rPr>
              <a:t>Space Force</a:t>
            </a:r>
            <a:endParaRPr lang="en-US" sz="2800" dirty="0"/>
          </a:p>
        </p:txBody>
      </p:sp>
      <p:pic>
        <p:nvPicPr>
          <p:cNvPr id="11" name="Picture 10">
            <a:extLst>
              <a:ext uri="{FF2B5EF4-FFF2-40B4-BE49-F238E27FC236}">
                <a16:creationId xmlns:a16="http://schemas.microsoft.com/office/drawing/2014/main" id="{AF724F7D-AFBC-E923-2FCC-D1FF2B6C5E92}"/>
              </a:ext>
            </a:extLst>
          </p:cNvPr>
          <p:cNvPicPr>
            <a:picLocks/>
          </p:cNvPicPr>
          <p:nvPr/>
        </p:nvPicPr>
        <p:blipFill>
          <a:blip r:embed="rId4"/>
          <a:stretch>
            <a:fillRect/>
          </a:stretch>
        </p:blipFill>
        <p:spPr>
          <a:xfrm rot="21600000">
            <a:off x="173751" y="5461961"/>
            <a:ext cx="1024098" cy="976673"/>
          </a:xfrm>
          <a:prstGeom prst="rect">
            <a:avLst/>
          </a:prstGeom>
        </p:spPr>
      </p:pic>
      <p:sp>
        <p:nvSpPr>
          <p:cNvPr id="3" name="TextBox 2">
            <a:extLst>
              <a:ext uri="{FF2B5EF4-FFF2-40B4-BE49-F238E27FC236}">
                <a16:creationId xmlns:a16="http://schemas.microsoft.com/office/drawing/2014/main" id="{79D85D1A-0D78-FF9E-D5B8-EA6FA5BC526E}"/>
              </a:ext>
            </a:extLst>
          </p:cNvPr>
          <p:cNvSpPr txBox="1"/>
          <p:nvPr/>
        </p:nvSpPr>
        <p:spPr>
          <a:xfrm>
            <a:off x="5991789" y="3646079"/>
            <a:ext cx="5716075" cy="1815882"/>
          </a:xfrm>
          <a:prstGeom prst="rect">
            <a:avLst/>
          </a:prstGeom>
          <a:noFill/>
        </p:spPr>
        <p:txBody>
          <a:bodyPr wrap="square" rtlCol="0">
            <a:spAutoFit/>
          </a:bodyPr>
          <a:lstStyle/>
          <a:p>
            <a:r>
              <a:rPr lang="en-US" sz="1400" dirty="0">
                <a:effectLst/>
                <a:latin typeface="Times New Roman" panose="02020603050405020304" pitchFamily="18" charset="0"/>
                <a:cs typeface="Times New Roman" panose="02020603050405020304" pitchFamily="18" charset="0"/>
              </a:rPr>
              <a:t>“Not everyone answers the call to serve our country. It is those rare individuals who are selfless enough to sacrifice so much so we can all enjoy the freedom we have. We’ll never know exactly what each Veteran experiences and how they are touched by war. But we can welcome our Veterans home, support them and their families, and thank them for their service whenever possible.”</a:t>
            </a:r>
          </a:p>
          <a:p>
            <a:r>
              <a:rPr lang="en-US" sz="1400" dirty="0">
                <a:effectLst/>
              </a:rPr>
              <a:t>									</a:t>
            </a:r>
          </a:p>
          <a:p>
            <a:r>
              <a:rPr lang="en-US" sz="1400" dirty="0">
                <a:effectLst/>
                <a:latin typeface="Times New Roman" panose="02020603050405020304" pitchFamily="18" charset="0"/>
                <a:cs typeface="Times New Roman" panose="02020603050405020304" pitchFamily="18" charset="0"/>
              </a:rPr>
              <a:t>				Lori Thompson Executive Director 2021 - Present</a:t>
            </a:r>
          </a:p>
        </p:txBody>
      </p:sp>
    </p:spTree>
    <p:extLst>
      <p:ext uri="{BB962C8B-B14F-4D97-AF65-F5344CB8AC3E}">
        <p14:creationId xmlns:p14="http://schemas.microsoft.com/office/powerpoint/2010/main" val="1062368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38C3BD-CE0B-9BA0-B66F-8276A7677145}"/>
              </a:ext>
            </a:extLst>
          </p:cNvPr>
          <p:cNvPicPr>
            <a:picLocks/>
          </p:cNvPicPr>
          <p:nvPr/>
        </p:nvPicPr>
        <p:blipFill>
          <a:blip r:embed="rId3"/>
          <a:stretch>
            <a:fillRect/>
          </a:stretch>
        </p:blipFill>
        <p:spPr>
          <a:xfrm>
            <a:off x="173751" y="5461961"/>
            <a:ext cx="1024098" cy="976673"/>
          </a:xfrm>
          <a:prstGeom prst="rect">
            <a:avLst/>
          </a:prstGeom>
        </p:spPr>
      </p:pic>
      <p:sp>
        <p:nvSpPr>
          <p:cNvPr id="11" name="Rectangle 10">
            <a:extLst>
              <a:ext uri="{FF2B5EF4-FFF2-40B4-BE49-F238E27FC236}">
                <a16:creationId xmlns:a16="http://schemas.microsoft.com/office/drawing/2014/main" id="{CABC14EB-5803-1D72-3CB5-1731DE41B4FF}"/>
              </a:ext>
            </a:extLst>
          </p:cNvPr>
          <p:cNvSpPr/>
          <p:nvPr/>
        </p:nvSpPr>
        <p:spPr>
          <a:xfrm>
            <a:off x="5652782" y="956920"/>
            <a:ext cx="1499120" cy="2114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2E743B-7154-0D82-0037-1959F62662EC}"/>
              </a:ext>
            </a:extLst>
          </p:cNvPr>
          <p:cNvSpPr/>
          <p:nvPr/>
        </p:nvSpPr>
        <p:spPr>
          <a:xfrm>
            <a:off x="6568318" y="973434"/>
            <a:ext cx="4307747" cy="2114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C99F82-CA98-4088-A44A-807F4C9195AD}"/>
              </a:ext>
            </a:extLst>
          </p:cNvPr>
          <p:cNvSpPr>
            <a:spLocks noGrp="1"/>
          </p:cNvSpPr>
          <p:nvPr>
            <p:ph type="title"/>
          </p:nvPr>
        </p:nvSpPr>
        <p:spPr>
          <a:xfrm>
            <a:off x="685801" y="350240"/>
            <a:ext cx="4101421" cy="1151965"/>
          </a:xfrm>
        </p:spPr>
        <p:txBody>
          <a:bodyPr>
            <a:normAutofit fontScale="90000"/>
          </a:bodyPr>
          <a:lstStyle/>
          <a:p>
            <a:r>
              <a:rPr lang="en-US" dirty="0"/>
              <a:t>Make and take a block</a:t>
            </a:r>
          </a:p>
        </p:txBody>
      </p:sp>
      <p:sp>
        <p:nvSpPr>
          <p:cNvPr id="5" name="Rectangle 4">
            <a:extLst>
              <a:ext uri="{FF2B5EF4-FFF2-40B4-BE49-F238E27FC236}">
                <a16:creationId xmlns:a16="http://schemas.microsoft.com/office/drawing/2014/main" id="{11C895F8-7935-69DB-A306-26DE1D10B5DB}"/>
              </a:ext>
            </a:extLst>
          </p:cNvPr>
          <p:cNvSpPr/>
          <p:nvPr/>
        </p:nvSpPr>
        <p:spPr>
          <a:xfrm>
            <a:off x="10206905" y="1033762"/>
            <a:ext cx="502285" cy="3835400"/>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43745A18-2494-E68F-3D4A-26A903C055D3}"/>
              </a:ext>
            </a:extLst>
          </p:cNvPr>
          <p:cNvSpPr/>
          <p:nvPr/>
        </p:nvSpPr>
        <p:spPr>
          <a:xfrm>
            <a:off x="5996092" y="1008729"/>
            <a:ext cx="502285" cy="3835400"/>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35D74292-5251-6277-3E37-1FA06FE02A5B}"/>
              </a:ext>
            </a:extLst>
          </p:cNvPr>
          <p:cNvSpPr/>
          <p:nvPr/>
        </p:nvSpPr>
        <p:spPr>
          <a:xfrm rot="5400000">
            <a:off x="8101498" y="2742599"/>
            <a:ext cx="502285" cy="4713098"/>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a:extLst>
              <a:ext uri="{FF2B5EF4-FFF2-40B4-BE49-F238E27FC236}">
                <a16:creationId xmlns:a16="http://schemas.microsoft.com/office/drawing/2014/main" id="{388DB5D8-5BF6-EABB-96D4-5839E31D51D5}"/>
              </a:ext>
            </a:extLst>
          </p:cNvPr>
          <p:cNvSpPr/>
          <p:nvPr/>
        </p:nvSpPr>
        <p:spPr>
          <a:xfrm rot="5400000">
            <a:off x="8096932" y="-1594543"/>
            <a:ext cx="502285" cy="4711830"/>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a:extLst>
              <a:ext uri="{FF2B5EF4-FFF2-40B4-BE49-F238E27FC236}">
                <a16:creationId xmlns:a16="http://schemas.microsoft.com/office/drawing/2014/main" id="{9EAC5730-A172-D1C3-BA84-688A01DBCC36}"/>
              </a:ext>
            </a:extLst>
          </p:cNvPr>
          <p:cNvSpPr/>
          <p:nvPr/>
        </p:nvSpPr>
        <p:spPr>
          <a:xfrm>
            <a:off x="8161372" y="1025373"/>
            <a:ext cx="411480" cy="3835400"/>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5" name="Group 14">
            <a:extLst>
              <a:ext uri="{FF2B5EF4-FFF2-40B4-BE49-F238E27FC236}">
                <a16:creationId xmlns:a16="http://schemas.microsoft.com/office/drawing/2014/main" id="{EF931417-42D3-0E18-AC79-6D431C4722DE}"/>
              </a:ext>
            </a:extLst>
          </p:cNvPr>
          <p:cNvGrpSpPr/>
          <p:nvPr/>
        </p:nvGrpSpPr>
        <p:grpSpPr>
          <a:xfrm>
            <a:off x="6506480" y="1023466"/>
            <a:ext cx="3710306" cy="3839213"/>
            <a:chOff x="0" y="0"/>
            <a:chExt cx="3710807" cy="3839825"/>
          </a:xfrm>
        </p:grpSpPr>
        <p:grpSp>
          <p:nvGrpSpPr>
            <p:cNvPr id="16" name="Group 15">
              <a:extLst>
                <a:ext uri="{FF2B5EF4-FFF2-40B4-BE49-F238E27FC236}">
                  <a16:creationId xmlns:a16="http://schemas.microsoft.com/office/drawing/2014/main" id="{E7A0FD83-0EDB-5F4C-72D8-1C1D46BB4251}"/>
                </a:ext>
              </a:extLst>
            </p:cNvPr>
            <p:cNvGrpSpPr/>
            <p:nvPr/>
          </p:nvGrpSpPr>
          <p:grpSpPr>
            <a:xfrm>
              <a:off x="0" y="0"/>
              <a:ext cx="1650895" cy="965997"/>
              <a:chOff x="0" y="0"/>
              <a:chExt cx="1650895" cy="965997"/>
            </a:xfrm>
          </p:grpSpPr>
          <p:grpSp>
            <p:nvGrpSpPr>
              <p:cNvPr id="192" name="Group 191">
                <a:extLst>
                  <a:ext uri="{FF2B5EF4-FFF2-40B4-BE49-F238E27FC236}">
                    <a16:creationId xmlns:a16="http://schemas.microsoft.com/office/drawing/2014/main" id="{D0705CA1-2EA2-75F1-DF1D-215041C2A8B1}"/>
                  </a:ext>
                </a:extLst>
              </p:cNvPr>
              <p:cNvGrpSpPr/>
              <p:nvPr/>
            </p:nvGrpSpPr>
            <p:grpSpPr>
              <a:xfrm>
                <a:off x="0" y="1954"/>
                <a:ext cx="556025" cy="482004"/>
                <a:chOff x="0" y="0"/>
                <a:chExt cx="1031132" cy="999719"/>
              </a:xfrm>
            </p:grpSpPr>
            <p:sp>
              <p:nvSpPr>
                <p:cNvPr id="213" name="Rectangle 212">
                  <a:extLst>
                    <a:ext uri="{FF2B5EF4-FFF2-40B4-BE49-F238E27FC236}">
                      <a16:creationId xmlns:a16="http://schemas.microsoft.com/office/drawing/2014/main" id="{62E6909A-7F35-AC5C-6C8F-A48EABFA58DC}"/>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4" name="Rectangle 213">
                  <a:extLst>
                    <a:ext uri="{FF2B5EF4-FFF2-40B4-BE49-F238E27FC236}">
                      <a16:creationId xmlns:a16="http://schemas.microsoft.com/office/drawing/2014/main" id="{723A8321-8202-51B9-0B07-C8A37A9F6585}"/>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5" name="Rectangle 214">
                  <a:extLst>
                    <a:ext uri="{FF2B5EF4-FFF2-40B4-BE49-F238E27FC236}">
                      <a16:creationId xmlns:a16="http://schemas.microsoft.com/office/drawing/2014/main" id="{C08E40EC-E149-3D77-91F0-418B20C241C9}"/>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93" name="Group 192">
                <a:extLst>
                  <a:ext uri="{FF2B5EF4-FFF2-40B4-BE49-F238E27FC236}">
                    <a16:creationId xmlns:a16="http://schemas.microsoft.com/office/drawing/2014/main" id="{1ADA9CDB-BB60-8AFB-B262-F3F551235CBB}"/>
                  </a:ext>
                </a:extLst>
              </p:cNvPr>
              <p:cNvGrpSpPr/>
              <p:nvPr/>
            </p:nvGrpSpPr>
            <p:grpSpPr>
              <a:xfrm rot="5400000">
                <a:off x="582225" y="-28770"/>
                <a:ext cx="481697" cy="539238"/>
                <a:chOff x="0" y="0"/>
                <a:chExt cx="1031132" cy="999719"/>
              </a:xfrm>
            </p:grpSpPr>
            <p:sp>
              <p:nvSpPr>
                <p:cNvPr id="210" name="Rectangle 209">
                  <a:extLst>
                    <a:ext uri="{FF2B5EF4-FFF2-40B4-BE49-F238E27FC236}">
                      <a16:creationId xmlns:a16="http://schemas.microsoft.com/office/drawing/2014/main" id="{459408C4-C58E-A0B0-83B0-E3663A95627F}"/>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1" name="Rectangle 210">
                  <a:extLst>
                    <a:ext uri="{FF2B5EF4-FFF2-40B4-BE49-F238E27FC236}">
                      <a16:creationId xmlns:a16="http://schemas.microsoft.com/office/drawing/2014/main" id="{4D3E5B08-9261-F024-3D66-9189E3ECE957}"/>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2" name="Rectangle 211">
                  <a:extLst>
                    <a:ext uri="{FF2B5EF4-FFF2-40B4-BE49-F238E27FC236}">
                      <a16:creationId xmlns:a16="http://schemas.microsoft.com/office/drawing/2014/main" id="{BCC58477-5A5A-7301-375A-BEAEB9B4A7FE}"/>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94" name="Group 193">
                <a:extLst>
                  <a:ext uri="{FF2B5EF4-FFF2-40B4-BE49-F238E27FC236}">
                    <a16:creationId xmlns:a16="http://schemas.microsoft.com/office/drawing/2014/main" id="{ECA77F29-6E2A-944A-26B0-9B59467C4D18}"/>
                  </a:ext>
                </a:extLst>
              </p:cNvPr>
              <p:cNvGrpSpPr/>
              <p:nvPr/>
            </p:nvGrpSpPr>
            <p:grpSpPr>
              <a:xfrm>
                <a:off x="1095270" y="1954"/>
                <a:ext cx="555625" cy="481965"/>
                <a:chOff x="0" y="0"/>
                <a:chExt cx="1031132" cy="999719"/>
              </a:xfrm>
            </p:grpSpPr>
            <p:sp>
              <p:nvSpPr>
                <p:cNvPr id="207" name="Rectangle 206">
                  <a:extLst>
                    <a:ext uri="{FF2B5EF4-FFF2-40B4-BE49-F238E27FC236}">
                      <a16:creationId xmlns:a16="http://schemas.microsoft.com/office/drawing/2014/main" id="{C1F80AE7-7DA7-D18D-8A43-084527794E70}"/>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8" name="Rectangle 207">
                  <a:extLst>
                    <a:ext uri="{FF2B5EF4-FFF2-40B4-BE49-F238E27FC236}">
                      <a16:creationId xmlns:a16="http://schemas.microsoft.com/office/drawing/2014/main" id="{29C4335D-5CC7-313F-66FC-467B98975CAF}"/>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9" name="Rectangle 208">
                  <a:extLst>
                    <a:ext uri="{FF2B5EF4-FFF2-40B4-BE49-F238E27FC236}">
                      <a16:creationId xmlns:a16="http://schemas.microsoft.com/office/drawing/2014/main" id="{A8F1519B-D72E-4FBB-C43F-551BB1C1D9EA}"/>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95" name="Group 194">
                <a:extLst>
                  <a:ext uri="{FF2B5EF4-FFF2-40B4-BE49-F238E27FC236}">
                    <a16:creationId xmlns:a16="http://schemas.microsoft.com/office/drawing/2014/main" id="{B826A1ED-3ED9-3B9E-1173-3E77305EC86D}"/>
                  </a:ext>
                </a:extLst>
              </p:cNvPr>
              <p:cNvGrpSpPr/>
              <p:nvPr/>
            </p:nvGrpSpPr>
            <p:grpSpPr>
              <a:xfrm rot="5400000">
                <a:off x="28295" y="452282"/>
                <a:ext cx="488315" cy="539115"/>
                <a:chOff x="0" y="0"/>
                <a:chExt cx="1031132" cy="999719"/>
              </a:xfrm>
            </p:grpSpPr>
            <p:sp>
              <p:nvSpPr>
                <p:cNvPr id="204" name="Rectangle 203">
                  <a:extLst>
                    <a:ext uri="{FF2B5EF4-FFF2-40B4-BE49-F238E27FC236}">
                      <a16:creationId xmlns:a16="http://schemas.microsoft.com/office/drawing/2014/main" id="{424D55E0-10A6-CB27-9185-132E0C2718D1}"/>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5" name="Rectangle 204">
                  <a:extLst>
                    <a:ext uri="{FF2B5EF4-FFF2-40B4-BE49-F238E27FC236}">
                      <a16:creationId xmlns:a16="http://schemas.microsoft.com/office/drawing/2014/main" id="{3DFBEF97-BE1C-8C46-F332-3EAEE73449CE}"/>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6" name="Rectangle 205">
                  <a:extLst>
                    <a:ext uri="{FF2B5EF4-FFF2-40B4-BE49-F238E27FC236}">
                      <a16:creationId xmlns:a16="http://schemas.microsoft.com/office/drawing/2014/main" id="{C1A28F7D-11FE-58CA-22DE-ACF66001FB74}"/>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96" name="Group 195">
                <a:extLst>
                  <a:ext uri="{FF2B5EF4-FFF2-40B4-BE49-F238E27FC236}">
                    <a16:creationId xmlns:a16="http://schemas.microsoft.com/office/drawing/2014/main" id="{3550D56C-43DB-09C3-D51E-72DE65948676}"/>
                  </a:ext>
                </a:extLst>
              </p:cNvPr>
              <p:cNvGrpSpPr/>
              <p:nvPr/>
            </p:nvGrpSpPr>
            <p:grpSpPr>
              <a:xfrm rot="10800000">
                <a:off x="542611" y="484277"/>
                <a:ext cx="538480" cy="481328"/>
                <a:chOff x="0" y="0"/>
                <a:chExt cx="1031132" cy="999719"/>
              </a:xfrm>
            </p:grpSpPr>
            <p:sp>
              <p:nvSpPr>
                <p:cNvPr id="201" name="Rectangle 200">
                  <a:extLst>
                    <a:ext uri="{FF2B5EF4-FFF2-40B4-BE49-F238E27FC236}">
                      <a16:creationId xmlns:a16="http://schemas.microsoft.com/office/drawing/2014/main" id="{1BD71D78-34DA-2288-CC17-8CC4F7FE6291}"/>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2" name="Rectangle 201">
                  <a:extLst>
                    <a:ext uri="{FF2B5EF4-FFF2-40B4-BE49-F238E27FC236}">
                      <a16:creationId xmlns:a16="http://schemas.microsoft.com/office/drawing/2014/main" id="{0F7321B2-AEC3-69C6-AED8-23E2E60ADD8B}"/>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3" name="Rectangle 202">
                  <a:extLst>
                    <a:ext uri="{FF2B5EF4-FFF2-40B4-BE49-F238E27FC236}">
                      <a16:creationId xmlns:a16="http://schemas.microsoft.com/office/drawing/2014/main" id="{CBD24029-28F5-5CE3-7502-9E5ED05B00A4}"/>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97" name="Group 196">
                <a:extLst>
                  <a:ext uri="{FF2B5EF4-FFF2-40B4-BE49-F238E27FC236}">
                    <a16:creationId xmlns:a16="http://schemas.microsoft.com/office/drawing/2014/main" id="{E66D2462-CCAF-BD43-3477-5493FA13CE60}"/>
                  </a:ext>
                </a:extLst>
              </p:cNvPr>
              <p:cNvGrpSpPr/>
              <p:nvPr/>
            </p:nvGrpSpPr>
            <p:grpSpPr>
              <a:xfrm rot="5400000">
                <a:off x="1126050" y="444718"/>
                <a:ext cx="483235" cy="556895"/>
                <a:chOff x="0" y="0"/>
                <a:chExt cx="1031132" cy="999719"/>
              </a:xfrm>
            </p:grpSpPr>
            <p:sp>
              <p:nvSpPr>
                <p:cNvPr id="198" name="Rectangle 197">
                  <a:extLst>
                    <a:ext uri="{FF2B5EF4-FFF2-40B4-BE49-F238E27FC236}">
                      <a16:creationId xmlns:a16="http://schemas.microsoft.com/office/drawing/2014/main" id="{F748F540-8043-6ED1-C7A8-EC0D7507ED5D}"/>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9" name="Rectangle 198">
                  <a:extLst>
                    <a:ext uri="{FF2B5EF4-FFF2-40B4-BE49-F238E27FC236}">
                      <a16:creationId xmlns:a16="http://schemas.microsoft.com/office/drawing/2014/main" id="{9947380E-0C8B-5C96-6889-0776945F1435}"/>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0" name="Rectangle 199">
                  <a:extLst>
                    <a:ext uri="{FF2B5EF4-FFF2-40B4-BE49-F238E27FC236}">
                      <a16:creationId xmlns:a16="http://schemas.microsoft.com/office/drawing/2014/main" id="{D27F4828-05CF-4FAA-8172-77DF8EEC7E92}"/>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7" name="Group 16">
              <a:extLst>
                <a:ext uri="{FF2B5EF4-FFF2-40B4-BE49-F238E27FC236}">
                  <a16:creationId xmlns:a16="http://schemas.microsoft.com/office/drawing/2014/main" id="{DECFA783-1BA3-0718-D8A1-6888D0254AF0}"/>
                </a:ext>
              </a:extLst>
            </p:cNvPr>
            <p:cNvGrpSpPr/>
            <p:nvPr/>
          </p:nvGrpSpPr>
          <p:grpSpPr>
            <a:xfrm>
              <a:off x="0" y="954593"/>
              <a:ext cx="1650895" cy="965997"/>
              <a:chOff x="0" y="0"/>
              <a:chExt cx="1650895" cy="965997"/>
            </a:xfrm>
          </p:grpSpPr>
          <p:grpSp>
            <p:nvGrpSpPr>
              <p:cNvPr id="168" name="Group 167">
                <a:extLst>
                  <a:ext uri="{FF2B5EF4-FFF2-40B4-BE49-F238E27FC236}">
                    <a16:creationId xmlns:a16="http://schemas.microsoft.com/office/drawing/2014/main" id="{FE0B98B6-D68C-56C2-C7D9-8000578B2178}"/>
                  </a:ext>
                </a:extLst>
              </p:cNvPr>
              <p:cNvGrpSpPr/>
              <p:nvPr/>
            </p:nvGrpSpPr>
            <p:grpSpPr>
              <a:xfrm>
                <a:off x="0" y="1954"/>
                <a:ext cx="556025" cy="482004"/>
                <a:chOff x="0" y="0"/>
                <a:chExt cx="1031132" cy="999719"/>
              </a:xfrm>
            </p:grpSpPr>
            <p:sp>
              <p:nvSpPr>
                <p:cNvPr id="189" name="Rectangle 188">
                  <a:extLst>
                    <a:ext uri="{FF2B5EF4-FFF2-40B4-BE49-F238E27FC236}">
                      <a16:creationId xmlns:a16="http://schemas.microsoft.com/office/drawing/2014/main" id="{C667C670-5982-63CC-46BB-B5922879D35C}"/>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0" name="Rectangle 189">
                  <a:extLst>
                    <a:ext uri="{FF2B5EF4-FFF2-40B4-BE49-F238E27FC236}">
                      <a16:creationId xmlns:a16="http://schemas.microsoft.com/office/drawing/2014/main" id="{81B35C8E-655A-FD3B-CD50-BF76910B167F}"/>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1" name="Rectangle 190">
                  <a:extLst>
                    <a:ext uri="{FF2B5EF4-FFF2-40B4-BE49-F238E27FC236}">
                      <a16:creationId xmlns:a16="http://schemas.microsoft.com/office/drawing/2014/main" id="{35DDFF01-D2D5-775A-A277-394DDCBE2FB5}"/>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69" name="Group 168">
                <a:extLst>
                  <a:ext uri="{FF2B5EF4-FFF2-40B4-BE49-F238E27FC236}">
                    <a16:creationId xmlns:a16="http://schemas.microsoft.com/office/drawing/2014/main" id="{32E3B1F1-80FF-78F4-FBFD-BB25E3A521F0}"/>
                  </a:ext>
                </a:extLst>
              </p:cNvPr>
              <p:cNvGrpSpPr/>
              <p:nvPr/>
            </p:nvGrpSpPr>
            <p:grpSpPr>
              <a:xfrm rot="5400000">
                <a:off x="582225" y="-28770"/>
                <a:ext cx="481697" cy="539238"/>
                <a:chOff x="0" y="0"/>
                <a:chExt cx="1031132" cy="999719"/>
              </a:xfrm>
            </p:grpSpPr>
            <p:sp>
              <p:nvSpPr>
                <p:cNvPr id="186" name="Rectangle 185">
                  <a:extLst>
                    <a:ext uri="{FF2B5EF4-FFF2-40B4-BE49-F238E27FC236}">
                      <a16:creationId xmlns:a16="http://schemas.microsoft.com/office/drawing/2014/main" id="{A9D1B0AC-6E33-C49D-FAEE-FEBBAB0F6762}"/>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7" name="Rectangle 186">
                  <a:extLst>
                    <a:ext uri="{FF2B5EF4-FFF2-40B4-BE49-F238E27FC236}">
                      <a16:creationId xmlns:a16="http://schemas.microsoft.com/office/drawing/2014/main" id="{19A2E00A-C52D-C2ED-70CE-A85672701C8B}"/>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8" name="Rectangle 187">
                  <a:extLst>
                    <a:ext uri="{FF2B5EF4-FFF2-40B4-BE49-F238E27FC236}">
                      <a16:creationId xmlns:a16="http://schemas.microsoft.com/office/drawing/2014/main" id="{A0AB5CE3-74EA-FF12-CD1F-674E1F370919}"/>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70" name="Group 169">
                <a:extLst>
                  <a:ext uri="{FF2B5EF4-FFF2-40B4-BE49-F238E27FC236}">
                    <a16:creationId xmlns:a16="http://schemas.microsoft.com/office/drawing/2014/main" id="{88308F78-EC56-4B59-AEC5-EF6C09340550}"/>
                  </a:ext>
                </a:extLst>
              </p:cNvPr>
              <p:cNvGrpSpPr/>
              <p:nvPr/>
            </p:nvGrpSpPr>
            <p:grpSpPr>
              <a:xfrm>
                <a:off x="1095270" y="1954"/>
                <a:ext cx="555625" cy="481965"/>
                <a:chOff x="0" y="0"/>
                <a:chExt cx="1031132" cy="999719"/>
              </a:xfrm>
            </p:grpSpPr>
            <p:sp>
              <p:nvSpPr>
                <p:cNvPr id="183" name="Rectangle 182">
                  <a:extLst>
                    <a:ext uri="{FF2B5EF4-FFF2-40B4-BE49-F238E27FC236}">
                      <a16:creationId xmlns:a16="http://schemas.microsoft.com/office/drawing/2014/main" id="{DDEC9C4B-F5F0-406A-F239-96AF3B09639F}"/>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4" name="Rectangle 183">
                  <a:extLst>
                    <a:ext uri="{FF2B5EF4-FFF2-40B4-BE49-F238E27FC236}">
                      <a16:creationId xmlns:a16="http://schemas.microsoft.com/office/drawing/2014/main" id="{C17398BF-6891-7A91-D232-03528AE6FD7E}"/>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5" name="Rectangle 184">
                  <a:extLst>
                    <a:ext uri="{FF2B5EF4-FFF2-40B4-BE49-F238E27FC236}">
                      <a16:creationId xmlns:a16="http://schemas.microsoft.com/office/drawing/2014/main" id="{EAC531FA-9E65-5DB3-D182-FC78FCABBBB4}"/>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71" name="Group 170">
                <a:extLst>
                  <a:ext uri="{FF2B5EF4-FFF2-40B4-BE49-F238E27FC236}">
                    <a16:creationId xmlns:a16="http://schemas.microsoft.com/office/drawing/2014/main" id="{386AA3BB-14FF-7657-680B-A68399D3544C}"/>
                  </a:ext>
                </a:extLst>
              </p:cNvPr>
              <p:cNvGrpSpPr/>
              <p:nvPr/>
            </p:nvGrpSpPr>
            <p:grpSpPr>
              <a:xfrm rot="5400000">
                <a:off x="28295" y="452282"/>
                <a:ext cx="488315" cy="539115"/>
                <a:chOff x="0" y="0"/>
                <a:chExt cx="1031132" cy="999719"/>
              </a:xfrm>
            </p:grpSpPr>
            <p:sp>
              <p:nvSpPr>
                <p:cNvPr id="180" name="Rectangle 179">
                  <a:extLst>
                    <a:ext uri="{FF2B5EF4-FFF2-40B4-BE49-F238E27FC236}">
                      <a16:creationId xmlns:a16="http://schemas.microsoft.com/office/drawing/2014/main" id="{7BCD2870-49FD-B1D4-460A-DE88401D2511}"/>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1" name="Rectangle 180">
                  <a:extLst>
                    <a:ext uri="{FF2B5EF4-FFF2-40B4-BE49-F238E27FC236}">
                      <a16:creationId xmlns:a16="http://schemas.microsoft.com/office/drawing/2014/main" id="{079924F7-7BB1-F55F-FF9C-FDE5EDC43860}"/>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2" name="Rectangle 181">
                  <a:extLst>
                    <a:ext uri="{FF2B5EF4-FFF2-40B4-BE49-F238E27FC236}">
                      <a16:creationId xmlns:a16="http://schemas.microsoft.com/office/drawing/2014/main" id="{8544C7B8-0431-4E4C-E823-6E0B2F57EBBA}"/>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72" name="Group 171">
                <a:extLst>
                  <a:ext uri="{FF2B5EF4-FFF2-40B4-BE49-F238E27FC236}">
                    <a16:creationId xmlns:a16="http://schemas.microsoft.com/office/drawing/2014/main" id="{8AF4C1AE-9519-AF5F-4289-3C4E40A9DDFF}"/>
                  </a:ext>
                </a:extLst>
              </p:cNvPr>
              <p:cNvGrpSpPr/>
              <p:nvPr/>
            </p:nvGrpSpPr>
            <p:grpSpPr>
              <a:xfrm rot="10800000">
                <a:off x="542611" y="484277"/>
                <a:ext cx="538480" cy="481328"/>
                <a:chOff x="0" y="0"/>
                <a:chExt cx="1031132" cy="999719"/>
              </a:xfrm>
            </p:grpSpPr>
            <p:sp>
              <p:nvSpPr>
                <p:cNvPr id="177" name="Rectangle 176">
                  <a:extLst>
                    <a:ext uri="{FF2B5EF4-FFF2-40B4-BE49-F238E27FC236}">
                      <a16:creationId xmlns:a16="http://schemas.microsoft.com/office/drawing/2014/main" id="{3EE1BA20-D466-2E26-0EDB-12A237DDCCF0}"/>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8" name="Rectangle 177">
                  <a:extLst>
                    <a:ext uri="{FF2B5EF4-FFF2-40B4-BE49-F238E27FC236}">
                      <a16:creationId xmlns:a16="http://schemas.microsoft.com/office/drawing/2014/main" id="{4216403B-E444-1C3D-D263-477D1EA0A317}"/>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9" name="Rectangle 178">
                  <a:extLst>
                    <a:ext uri="{FF2B5EF4-FFF2-40B4-BE49-F238E27FC236}">
                      <a16:creationId xmlns:a16="http://schemas.microsoft.com/office/drawing/2014/main" id="{03749EFB-8D00-615A-C351-3DE1ABDB5EA8}"/>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73" name="Group 172">
                <a:extLst>
                  <a:ext uri="{FF2B5EF4-FFF2-40B4-BE49-F238E27FC236}">
                    <a16:creationId xmlns:a16="http://schemas.microsoft.com/office/drawing/2014/main" id="{EE7423AF-02E3-4F3F-D1D4-20C1906DF317}"/>
                  </a:ext>
                </a:extLst>
              </p:cNvPr>
              <p:cNvGrpSpPr/>
              <p:nvPr/>
            </p:nvGrpSpPr>
            <p:grpSpPr>
              <a:xfrm rot="5400000">
                <a:off x="1126050" y="444718"/>
                <a:ext cx="483235" cy="556895"/>
                <a:chOff x="0" y="0"/>
                <a:chExt cx="1031132" cy="999719"/>
              </a:xfrm>
            </p:grpSpPr>
            <p:sp>
              <p:nvSpPr>
                <p:cNvPr id="174" name="Rectangle 173">
                  <a:extLst>
                    <a:ext uri="{FF2B5EF4-FFF2-40B4-BE49-F238E27FC236}">
                      <a16:creationId xmlns:a16="http://schemas.microsoft.com/office/drawing/2014/main" id="{51BE96F2-174E-CE61-C604-83147D90B84C}"/>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5" name="Rectangle 174">
                  <a:extLst>
                    <a:ext uri="{FF2B5EF4-FFF2-40B4-BE49-F238E27FC236}">
                      <a16:creationId xmlns:a16="http://schemas.microsoft.com/office/drawing/2014/main" id="{9B0C284A-5C18-082E-6BBE-9430292C4B65}"/>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6" name="Rectangle 175">
                  <a:extLst>
                    <a:ext uri="{FF2B5EF4-FFF2-40B4-BE49-F238E27FC236}">
                      <a16:creationId xmlns:a16="http://schemas.microsoft.com/office/drawing/2014/main" id="{40B75F92-F2EF-13E3-585B-71420A00B699}"/>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8" name="Group 17">
              <a:extLst>
                <a:ext uri="{FF2B5EF4-FFF2-40B4-BE49-F238E27FC236}">
                  <a16:creationId xmlns:a16="http://schemas.microsoft.com/office/drawing/2014/main" id="{DDE6B27F-E6B3-38FC-8016-EA357A7FF286}"/>
                </a:ext>
              </a:extLst>
            </p:cNvPr>
            <p:cNvGrpSpPr/>
            <p:nvPr/>
          </p:nvGrpSpPr>
          <p:grpSpPr>
            <a:xfrm>
              <a:off x="0" y="1919235"/>
              <a:ext cx="1650895" cy="965997"/>
              <a:chOff x="0" y="0"/>
              <a:chExt cx="1650895" cy="965997"/>
            </a:xfrm>
          </p:grpSpPr>
          <p:grpSp>
            <p:nvGrpSpPr>
              <p:cNvPr id="144" name="Group 143">
                <a:extLst>
                  <a:ext uri="{FF2B5EF4-FFF2-40B4-BE49-F238E27FC236}">
                    <a16:creationId xmlns:a16="http://schemas.microsoft.com/office/drawing/2014/main" id="{E40E881F-773D-A3A4-1429-0D54CB26C89D}"/>
                  </a:ext>
                </a:extLst>
              </p:cNvPr>
              <p:cNvGrpSpPr/>
              <p:nvPr/>
            </p:nvGrpSpPr>
            <p:grpSpPr>
              <a:xfrm>
                <a:off x="0" y="1954"/>
                <a:ext cx="556025" cy="482004"/>
                <a:chOff x="0" y="0"/>
                <a:chExt cx="1031132" cy="999719"/>
              </a:xfrm>
            </p:grpSpPr>
            <p:sp>
              <p:nvSpPr>
                <p:cNvPr id="165" name="Rectangle 164">
                  <a:extLst>
                    <a:ext uri="{FF2B5EF4-FFF2-40B4-BE49-F238E27FC236}">
                      <a16:creationId xmlns:a16="http://schemas.microsoft.com/office/drawing/2014/main" id="{00DB7706-9C67-A25C-BAEF-4D82980332B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6" name="Rectangle 165">
                  <a:extLst>
                    <a:ext uri="{FF2B5EF4-FFF2-40B4-BE49-F238E27FC236}">
                      <a16:creationId xmlns:a16="http://schemas.microsoft.com/office/drawing/2014/main" id="{7BF8FE9B-9CBF-DB89-F406-290D2789C8AC}"/>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7" name="Rectangle 166">
                  <a:extLst>
                    <a:ext uri="{FF2B5EF4-FFF2-40B4-BE49-F238E27FC236}">
                      <a16:creationId xmlns:a16="http://schemas.microsoft.com/office/drawing/2014/main" id="{4A79CECA-FEBE-E5E0-F12D-84A3A867ED64}"/>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45" name="Group 144">
                <a:extLst>
                  <a:ext uri="{FF2B5EF4-FFF2-40B4-BE49-F238E27FC236}">
                    <a16:creationId xmlns:a16="http://schemas.microsoft.com/office/drawing/2014/main" id="{54F900A8-DE88-70D9-0843-5E678D32DBB7}"/>
                  </a:ext>
                </a:extLst>
              </p:cNvPr>
              <p:cNvGrpSpPr/>
              <p:nvPr/>
            </p:nvGrpSpPr>
            <p:grpSpPr>
              <a:xfrm rot="5400000">
                <a:off x="582225" y="-28770"/>
                <a:ext cx="481697" cy="539238"/>
                <a:chOff x="0" y="0"/>
                <a:chExt cx="1031132" cy="999719"/>
              </a:xfrm>
            </p:grpSpPr>
            <p:sp>
              <p:nvSpPr>
                <p:cNvPr id="162" name="Rectangle 161">
                  <a:extLst>
                    <a:ext uri="{FF2B5EF4-FFF2-40B4-BE49-F238E27FC236}">
                      <a16:creationId xmlns:a16="http://schemas.microsoft.com/office/drawing/2014/main" id="{17EDF0A6-9DA1-DE55-E16A-98F2DC231473}"/>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3" name="Rectangle 162">
                  <a:extLst>
                    <a:ext uri="{FF2B5EF4-FFF2-40B4-BE49-F238E27FC236}">
                      <a16:creationId xmlns:a16="http://schemas.microsoft.com/office/drawing/2014/main" id="{250D415E-3440-7112-80E5-601E318EFE47}"/>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4" name="Rectangle 163">
                  <a:extLst>
                    <a:ext uri="{FF2B5EF4-FFF2-40B4-BE49-F238E27FC236}">
                      <a16:creationId xmlns:a16="http://schemas.microsoft.com/office/drawing/2014/main" id="{57CC829C-4033-6DE0-A463-D5E72D5E2C3B}"/>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46" name="Group 145">
                <a:extLst>
                  <a:ext uri="{FF2B5EF4-FFF2-40B4-BE49-F238E27FC236}">
                    <a16:creationId xmlns:a16="http://schemas.microsoft.com/office/drawing/2014/main" id="{D7BADF79-F4CA-9CFD-409E-1E8D93EC9BDB}"/>
                  </a:ext>
                </a:extLst>
              </p:cNvPr>
              <p:cNvGrpSpPr/>
              <p:nvPr/>
            </p:nvGrpSpPr>
            <p:grpSpPr>
              <a:xfrm>
                <a:off x="1095270" y="1954"/>
                <a:ext cx="555625" cy="481965"/>
                <a:chOff x="0" y="0"/>
                <a:chExt cx="1031132" cy="999719"/>
              </a:xfrm>
            </p:grpSpPr>
            <p:sp>
              <p:nvSpPr>
                <p:cNvPr id="159" name="Rectangle 158">
                  <a:extLst>
                    <a:ext uri="{FF2B5EF4-FFF2-40B4-BE49-F238E27FC236}">
                      <a16:creationId xmlns:a16="http://schemas.microsoft.com/office/drawing/2014/main" id="{F88DB9B9-1592-C869-ED34-2E73ED49293A}"/>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0" name="Rectangle 159">
                  <a:extLst>
                    <a:ext uri="{FF2B5EF4-FFF2-40B4-BE49-F238E27FC236}">
                      <a16:creationId xmlns:a16="http://schemas.microsoft.com/office/drawing/2014/main" id="{7AAC4B86-868A-6B1F-E11E-000225FFC66D}"/>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1" name="Rectangle 160">
                  <a:extLst>
                    <a:ext uri="{FF2B5EF4-FFF2-40B4-BE49-F238E27FC236}">
                      <a16:creationId xmlns:a16="http://schemas.microsoft.com/office/drawing/2014/main" id="{77E59002-0ECC-172F-8984-8C0C522F8546}"/>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47" name="Group 146">
                <a:extLst>
                  <a:ext uri="{FF2B5EF4-FFF2-40B4-BE49-F238E27FC236}">
                    <a16:creationId xmlns:a16="http://schemas.microsoft.com/office/drawing/2014/main" id="{6D72A26A-64E6-73AA-3C2F-04545D17BF70}"/>
                  </a:ext>
                </a:extLst>
              </p:cNvPr>
              <p:cNvGrpSpPr/>
              <p:nvPr/>
            </p:nvGrpSpPr>
            <p:grpSpPr>
              <a:xfrm rot="5400000">
                <a:off x="28295" y="452282"/>
                <a:ext cx="488315" cy="539115"/>
                <a:chOff x="0" y="0"/>
                <a:chExt cx="1031132" cy="999719"/>
              </a:xfrm>
            </p:grpSpPr>
            <p:sp>
              <p:nvSpPr>
                <p:cNvPr id="156" name="Rectangle 155">
                  <a:extLst>
                    <a:ext uri="{FF2B5EF4-FFF2-40B4-BE49-F238E27FC236}">
                      <a16:creationId xmlns:a16="http://schemas.microsoft.com/office/drawing/2014/main" id="{89A6D4E0-1FB8-5EAA-706A-03FA2FE34AE0}"/>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7" name="Rectangle 156">
                  <a:extLst>
                    <a:ext uri="{FF2B5EF4-FFF2-40B4-BE49-F238E27FC236}">
                      <a16:creationId xmlns:a16="http://schemas.microsoft.com/office/drawing/2014/main" id="{2EABC60C-4513-87C9-C6C7-270DE9942C6A}"/>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8" name="Rectangle 157">
                  <a:extLst>
                    <a:ext uri="{FF2B5EF4-FFF2-40B4-BE49-F238E27FC236}">
                      <a16:creationId xmlns:a16="http://schemas.microsoft.com/office/drawing/2014/main" id="{A8A7C176-6767-756D-10FC-F6AB1E7659EE}"/>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48" name="Group 147">
                <a:extLst>
                  <a:ext uri="{FF2B5EF4-FFF2-40B4-BE49-F238E27FC236}">
                    <a16:creationId xmlns:a16="http://schemas.microsoft.com/office/drawing/2014/main" id="{E56A4F9F-75FB-3933-AF1F-02B7EBC07E87}"/>
                  </a:ext>
                </a:extLst>
              </p:cNvPr>
              <p:cNvGrpSpPr/>
              <p:nvPr/>
            </p:nvGrpSpPr>
            <p:grpSpPr>
              <a:xfrm rot="10800000">
                <a:off x="542611" y="484277"/>
                <a:ext cx="538480" cy="481328"/>
                <a:chOff x="0" y="0"/>
                <a:chExt cx="1031132" cy="999719"/>
              </a:xfrm>
            </p:grpSpPr>
            <p:sp>
              <p:nvSpPr>
                <p:cNvPr id="153" name="Rectangle 152">
                  <a:extLst>
                    <a:ext uri="{FF2B5EF4-FFF2-40B4-BE49-F238E27FC236}">
                      <a16:creationId xmlns:a16="http://schemas.microsoft.com/office/drawing/2014/main" id="{48E1E40A-D8B2-DA1D-4FE3-7C470FFFD2B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4" name="Rectangle 153">
                  <a:extLst>
                    <a:ext uri="{FF2B5EF4-FFF2-40B4-BE49-F238E27FC236}">
                      <a16:creationId xmlns:a16="http://schemas.microsoft.com/office/drawing/2014/main" id="{F4BF38F6-24AC-5528-D553-3A40F7D59438}"/>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5" name="Rectangle 154">
                  <a:extLst>
                    <a:ext uri="{FF2B5EF4-FFF2-40B4-BE49-F238E27FC236}">
                      <a16:creationId xmlns:a16="http://schemas.microsoft.com/office/drawing/2014/main" id="{AFC23075-D2F5-47CA-605E-1D5A859434B8}"/>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49" name="Group 148">
                <a:extLst>
                  <a:ext uri="{FF2B5EF4-FFF2-40B4-BE49-F238E27FC236}">
                    <a16:creationId xmlns:a16="http://schemas.microsoft.com/office/drawing/2014/main" id="{C6DEEEAF-D5CE-FD04-DE18-BFD268B20299}"/>
                  </a:ext>
                </a:extLst>
              </p:cNvPr>
              <p:cNvGrpSpPr/>
              <p:nvPr/>
            </p:nvGrpSpPr>
            <p:grpSpPr>
              <a:xfrm rot="5400000">
                <a:off x="1126050" y="444718"/>
                <a:ext cx="483235" cy="556895"/>
                <a:chOff x="0" y="0"/>
                <a:chExt cx="1031132" cy="999719"/>
              </a:xfrm>
            </p:grpSpPr>
            <p:sp>
              <p:nvSpPr>
                <p:cNvPr id="150" name="Rectangle 149">
                  <a:extLst>
                    <a:ext uri="{FF2B5EF4-FFF2-40B4-BE49-F238E27FC236}">
                      <a16:creationId xmlns:a16="http://schemas.microsoft.com/office/drawing/2014/main" id="{87A488B5-BD95-5FDD-EC38-361363B1B593}"/>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1" name="Rectangle 150">
                  <a:extLst>
                    <a:ext uri="{FF2B5EF4-FFF2-40B4-BE49-F238E27FC236}">
                      <a16:creationId xmlns:a16="http://schemas.microsoft.com/office/drawing/2014/main" id="{BE212D37-724C-8B53-000D-88105E6F1657}"/>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2" name="Rectangle 151">
                  <a:extLst>
                    <a:ext uri="{FF2B5EF4-FFF2-40B4-BE49-F238E27FC236}">
                      <a16:creationId xmlns:a16="http://schemas.microsoft.com/office/drawing/2014/main" id="{29C3BF7D-728C-C97F-C062-603E0CF33A89}"/>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9" name="Group 18">
              <a:extLst>
                <a:ext uri="{FF2B5EF4-FFF2-40B4-BE49-F238E27FC236}">
                  <a16:creationId xmlns:a16="http://schemas.microsoft.com/office/drawing/2014/main" id="{03C934D3-6BE0-452C-2BD6-7C5907851F9B}"/>
                </a:ext>
              </a:extLst>
            </p:cNvPr>
            <p:cNvGrpSpPr/>
            <p:nvPr/>
          </p:nvGrpSpPr>
          <p:grpSpPr>
            <a:xfrm>
              <a:off x="0" y="2873828"/>
              <a:ext cx="1650895" cy="965997"/>
              <a:chOff x="0" y="0"/>
              <a:chExt cx="1650895" cy="965997"/>
            </a:xfrm>
          </p:grpSpPr>
          <p:grpSp>
            <p:nvGrpSpPr>
              <p:cNvPr id="120" name="Group 119">
                <a:extLst>
                  <a:ext uri="{FF2B5EF4-FFF2-40B4-BE49-F238E27FC236}">
                    <a16:creationId xmlns:a16="http://schemas.microsoft.com/office/drawing/2014/main" id="{3DCE765A-B77E-FFFD-F415-B64F01209799}"/>
                  </a:ext>
                </a:extLst>
              </p:cNvPr>
              <p:cNvGrpSpPr/>
              <p:nvPr/>
            </p:nvGrpSpPr>
            <p:grpSpPr>
              <a:xfrm>
                <a:off x="0" y="1954"/>
                <a:ext cx="556025" cy="482004"/>
                <a:chOff x="0" y="0"/>
                <a:chExt cx="1031132" cy="999719"/>
              </a:xfrm>
            </p:grpSpPr>
            <p:sp>
              <p:nvSpPr>
                <p:cNvPr id="141" name="Rectangle 140">
                  <a:extLst>
                    <a:ext uri="{FF2B5EF4-FFF2-40B4-BE49-F238E27FC236}">
                      <a16:creationId xmlns:a16="http://schemas.microsoft.com/office/drawing/2014/main" id="{687E2D9D-CDBA-7E29-E1CF-27A6702165ED}"/>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2" name="Rectangle 141">
                  <a:extLst>
                    <a:ext uri="{FF2B5EF4-FFF2-40B4-BE49-F238E27FC236}">
                      <a16:creationId xmlns:a16="http://schemas.microsoft.com/office/drawing/2014/main" id="{C60B033E-AF24-D1A4-2B4E-2684F044841C}"/>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3" name="Rectangle 142">
                  <a:extLst>
                    <a:ext uri="{FF2B5EF4-FFF2-40B4-BE49-F238E27FC236}">
                      <a16:creationId xmlns:a16="http://schemas.microsoft.com/office/drawing/2014/main" id="{8B177BE9-71B5-F60F-7416-C9C61CDF326D}"/>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21" name="Group 120">
                <a:extLst>
                  <a:ext uri="{FF2B5EF4-FFF2-40B4-BE49-F238E27FC236}">
                    <a16:creationId xmlns:a16="http://schemas.microsoft.com/office/drawing/2014/main" id="{092706DF-28B5-3CFE-D48B-08262A32A9F8}"/>
                  </a:ext>
                </a:extLst>
              </p:cNvPr>
              <p:cNvGrpSpPr/>
              <p:nvPr/>
            </p:nvGrpSpPr>
            <p:grpSpPr>
              <a:xfrm rot="5400000">
                <a:off x="582225" y="-28770"/>
                <a:ext cx="481697" cy="539238"/>
                <a:chOff x="0" y="0"/>
                <a:chExt cx="1031132" cy="999719"/>
              </a:xfrm>
            </p:grpSpPr>
            <p:sp>
              <p:nvSpPr>
                <p:cNvPr id="138" name="Rectangle 137">
                  <a:extLst>
                    <a:ext uri="{FF2B5EF4-FFF2-40B4-BE49-F238E27FC236}">
                      <a16:creationId xmlns:a16="http://schemas.microsoft.com/office/drawing/2014/main" id="{8228D68C-392F-9F7D-626F-385B25013E1E}"/>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9" name="Rectangle 138">
                  <a:extLst>
                    <a:ext uri="{FF2B5EF4-FFF2-40B4-BE49-F238E27FC236}">
                      <a16:creationId xmlns:a16="http://schemas.microsoft.com/office/drawing/2014/main" id="{9BF0CBA0-4E36-CB44-50BE-F266647261EF}"/>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0" name="Rectangle 139">
                  <a:extLst>
                    <a:ext uri="{FF2B5EF4-FFF2-40B4-BE49-F238E27FC236}">
                      <a16:creationId xmlns:a16="http://schemas.microsoft.com/office/drawing/2014/main" id="{105A3C0D-2116-83FA-CEC7-856C43BCF961}"/>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22" name="Group 121">
                <a:extLst>
                  <a:ext uri="{FF2B5EF4-FFF2-40B4-BE49-F238E27FC236}">
                    <a16:creationId xmlns:a16="http://schemas.microsoft.com/office/drawing/2014/main" id="{43DDC2F9-9D5B-122F-44AE-0C1A73A73044}"/>
                  </a:ext>
                </a:extLst>
              </p:cNvPr>
              <p:cNvGrpSpPr/>
              <p:nvPr/>
            </p:nvGrpSpPr>
            <p:grpSpPr>
              <a:xfrm>
                <a:off x="1095270" y="1954"/>
                <a:ext cx="555625" cy="481965"/>
                <a:chOff x="0" y="0"/>
                <a:chExt cx="1031132" cy="999719"/>
              </a:xfrm>
            </p:grpSpPr>
            <p:sp>
              <p:nvSpPr>
                <p:cNvPr id="135" name="Rectangle 134">
                  <a:extLst>
                    <a:ext uri="{FF2B5EF4-FFF2-40B4-BE49-F238E27FC236}">
                      <a16:creationId xmlns:a16="http://schemas.microsoft.com/office/drawing/2014/main" id="{3C5E7FA3-F7C2-69AA-165B-4EE67204307A}"/>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6" name="Rectangle 135">
                  <a:extLst>
                    <a:ext uri="{FF2B5EF4-FFF2-40B4-BE49-F238E27FC236}">
                      <a16:creationId xmlns:a16="http://schemas.microsoft.com/office/drawing/2014/main" id="{B331551C-A449-56F8-1967-A5BA4C8CE89A}"/>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7" name="Rectangle 136">
                  <a:extLst>
                    <a:ext uri="{FF2B5EF4-FFF2-40B4-BE49-F238E27FC236}">
                      <a16:creationId xmlns:a16="http://schemas.microsoft.com/office/drawing/2014/main" id="{A82A8162-3ED6-EA34-586F-FD42A3901053}"/>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23" name="Group 122">
                <a:extLst>
                  <a:ext uri="{FF2B5EF4-FFF2-40B4-BE49-F238E27FC236}">
                    <a16:creationId xmlns:a16="http://schemas.microsoft.com/office/drawing/2014/main" id="{7641C681-3030-347A-3316-17344CD690A5}"/>
                  </a:ext>
                </a:extLst>
              </p:cNvPr>
              <p:cNvGrpSpPr/>
              <p:nvPr/>
            </p:nvGrpSpPr>
            <p:grpSpPr>
              <a:xfrm rot="5400000">
                <a:off x="28295" y="452282"/>
                <a:ext cx="488315" cy="539115"/>
                <a:chOff x="0" y="0"/>
                <a:chExt cx="1031132" cy="999719"/>
              </a:xfrm>
            </p:grpSpPr>
            <p:sp>
              <p:nvSpPr>
                <p:cNvPr id="132" name="Rectangle 131">
                  <a:extLst>
                    <a:ext uri="{FF2B5EF4-FFF2-40B4-BE49-F238E27FC236}">
                      <a16:creationId xmlns:a16="http://schemas.microsoft.com/office/drawing/2014/main" id="{9AB3D6B9-EE93-455C-2947-DEFFED3A4D53}"/>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3" name="Rectangle 132">
                  <a:extLst>
                    <a:ext uri="{FF2B5EF4-FFF2-40B4-BE49-F238E27FC236}">
                      <a16:creationId xmlns:a16="http://schemas.microsoft.com/office/drawing/2014/main" id="{3F884D34-243F-0A9F-4DD9-AF47A9B9442D}"/>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4" name="Rectangle 133">
                  <a:extLst>
                    <a:ext uri="{FF2B5EF4-FFF2-40B4-BE49-F238E27FC236}">
                      <a16:creationId xmlns:a16="http://schemas.microsoft.com/office/drawing/2014/main" id="{DCF2F3E1-0DB8-29AB-9D7E-9F7A18E46A29}"/>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24" name="Group 123">
                <a:extLst>
                  <a:ext uri="{FF2B5EF4-FFF2-40B4-BE49-F238E27FC236}">
                    <a16:creationId xmlns:a16="http://schemas.microsoft.com/office/drawing/2014/main" id="{D08381BB-AD96-DC04-6D2A-D1D495F36C51}"/>
                  </a:ext>
                </a:extLst>
              </p:cNvPr>
              <p:cNvGrpSpPr/>
              <p:nvPr/>
            </p:nvGrpSpPr>
            <p:grpSpPr>
              <a:xfrm rot="10800000">
                <a:off x="542611" y="484277"/>
                <a:ext cx="538480" cy="481328"/>
                <a:chOff x="0" y="0"/>
                <a:chExt cx="1031132" cy="999719"/>
              </a:xfrm>
            </p:grpSpPr>
            <p:sp>
              <p:nvSpPr>
                <p:cNvPr id="129" name="Rectangle 128">
                  <a:extLst>
                    <a:ext uri="{FF2B5EF4-FFF2-40B4-BE49-F238E27FC236}">
                      <a16:creationId xmlns:a16="http://schemas.microsoft.com/office/drawing/2014/main" id="{002D5987-ACDD-6F3D-6E87-66378D77D935}"/>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0" name="Rectangle 129">
                  <a:extLst>
                    <a:ext uri="{FF2B5EF4-FFF2-40B4-BE49-F238E27FC236}">
                      <a16:creationId xmlns:a16="http://schemas.microsoft.com/office/drawing/2014/main" id="{86A5A148-059C-3260-58C1-D9B6BA0328C5}"/>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1" name="Rectangle 130">
                  <a:extLst>
                    <a:ext uri="{FF2B5EF4-FFF2-40B4-BE49-F238E27FC236}">
                      <a16:creationId xmlns:a16="http://schemas.microsoft.com/office/drawing/2014/main" id="{FE00ADCF-43CF-C254-2016-5805EB1A61F8}"/>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25" name="Group 124">
                <a:extLst>
                  <a:ext uri="{FF2B5EF4-FFF2-40B4-BE49-F238E27FC236}">
                    <a16:creationId xmlns:a16="http://schemas.microsoft.com/office/drawing/2014/main" id="{08C20482-590C-EEE2-B4B1-321A18F98945}"/>
                  </a:ext>
                </a:extLst>
              </p:cNvPr>
              <p:cNvGrpSpPr/>
              <p:nvPr/>
            </p:nvGrpSpPr>
            <p:grpSpPr>
              <a:xfrm rot="5400000">
                <a:off x="1126050" y="444718"/>
                <a:ext cx="483235" cy="556895"/>
                <a:chOff x="0" y="0"/>
                <a:chExt cx="1031132" cy="999719"/>
              </a:xfrm>
            </p:grpSpPr>
            <p:sp>
              <p:nvSpPr>
                <p:cNvPr id="126" name="Rectangle 125">
                  <a:extLst>
                    <a:ext uri="{FF2B5EF4-FFF2-40B4-BE49-F238E27FC236}">
                      <a16:creationId xmlns:a16="http://schemas.microsoft.com/office/drawing/2014/main" id="{65ECC75C-5165-CEF7-C90D-95EBB038F5FD}"/>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 name="Rectangle 126">
                  <a:extLst>
                    <a:ext uri="{FF2B5EF4-FFF2-40B4-BE49-F238E27FC236}">
                      <a16:creationId xmlns:a16="http://schemas.microsoft.com/office/drawing/2014/main" id="{E7C7E179-259F-E611-0E2F-C445D02B310D}"/>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 name="Rectangle 127">
                  <a:extLst>
                    <a:ext uri="{FF2B5EF4-FFF2-40B4-BE49-F238E27FC236}">
                      <a16:creationId xmlns:a16="http://schemas.microsoft.com/office/drawing/2014/main" id="{B64AEE7C-9CD6-62F6-E486-F002E14148DE}"/>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0" name="Group 19">
              <a:extLst>
                <a:ext uri="{FF2B5EF4-FFF2-40B4-BE49-F238E27FC236}">
                  <a16:creationId xmlns:a16="http://schemas.microsoft.com/office/drawing/2014/main" id="{37C50E56-DB13-59EF-185E-6FAEF46FD19B}"/>
                </a:ext>
              </a:extLst>
            </p:cNvPr>
            <p:cNvGrpSpPr/>
            <p:nvPr/>
          </p:nvGrpSpPr>
          <p:grpSpPr>
            <a:xfrm>
              <a:off x="2049863" y="0"/>
              <a:ext cx="1650895" cy="965997"/>
              <a:chOff x="0" y="0"/>
              <a:chExt cx="1650895" cy="965997"/>
            </a:xfrm>
          </p:grpSpPr>
          <p:grpSp>
            <p:nvGrpSpPr>
              <p:cNvPr id="96" name="Group 95">
                <a:extLst>
                  <a:ext uri="{FF2B5EF4-FFF2-40B4-BE49-F238E27FC236}">
                    <a16:creationId xmlns:a16="http://schemas.microsoft.com/office/drawing/2014/main" id="{FD335B68-912F-69C8-451B-06490CD16EC6}"/>
                  </a:ext>
                </a:extLst>
              </p:cNvPr>
              <p:cNvGrpSpPr/>
              <p:nvPr/>
            </p:nvGrpSpPr>
            <p:grpSpPr>
              <a:xfrm>
                <a:off x="0" y="1954"/>
                <a:ext cx="556025" cy="482004"/>
                <a:chOff x="0" y="0"/>
                <a:chExt cx="1031132" cy="999719"/>
              </a:xfrm>
            </p:grpSpPr>
            <p:sp>
              <p:nvSpPr>
                <p:cNvPr id="117" name="Rectangle 116">
                  <a:extLst>
                    <a:ext uri="{FF2B5EF4-FFF2-40B4-BE49-F238E27FC236}">
                      <a16:creationId xmlns:a16="http://schemas.microsoft.com/office/drawing/2014/main" id="{8BA0695D-15DA-1E2C-462F-ACE2ADF8D0D8}"/>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8" name="Rectangle 117">
                  <a:extLst>
                    <a:ext uri="{FF2B5EF4-FFF2-40B4-BE49-F238E27FC236}">
                      <a16:creationId xmlns:a16="http://schemas.microsoft.com/office/drawing/2014/main" id="{E3B5CCC8-3826-1EC2-BD67-A87F1523B5E9}"/>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9" name="Rectangle 118">
                  <a:extLst>
                    <a:ext uri="{FF2B5EF4-FFF2-40B4-BE49-F238E27FC236}">
                      <a16:creationId xmlns:a16="http://schemas.microsoft.com/office/drawing/2014/main" id="{EEBFDFDA-1CBD-5F5B-A4BA-C2460D0CB36F}"/>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7" name="Group 96">
                <a:extLst>
                  <a:ext uri="{FF2B5EF4-FFF2-40B4-BE49-F238E27FC236}">
                    <a16:creationId xmlns:a16="http://schemas.microsoft.com/office/drawing/2014/main" id="{1BE08B61-DBA3-B244-1066-0861C5D6327A}"/>
                  </a:ext>
                </a:extLst>
              </p:cNvPr>
              <p:cNvGrpSpPr/>
              <p:nvPr/>
            </p:nvGrpSpPr>
            <p:grpSpPr>
              <a:xfrm rot="5400000">
                <a:off x="582225" y="-28770"/>
                <a:ext cx="481697" cy="539238"/>
                <a:chOff x="0" y="0"/>
                <a:chExt cx="1031132" cy="999719"/>
              </a:xfrm>
            </p:grpSpPr>
            <p:sp>
              <p:nvSpPr>
                <p:cNvPr id="114" name="Rectangle 113">
                  <a:extLst>
                    <a:ext uri="{FF2B5EF4-FFF2-40B4-BE49-F238E27FC236}">
                      <a16:creationId xmlns:a16="http://schemas.microsoft.com/office/drawing/2014/main" id="{362ED90E-ED9E-16D2-BE4A-E7157B3E43F3}"/>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5" name="Rectangle 114">
                  <a:extLst>
                    <a:ext uri="{FF2B5EF4-FFF2-40B4-BE49-F238E27FC236}">
                      <a16:creationId xmlns:a16="http://schemas.microsoft.com/office/drawing/2014/main" id="{BB93AEA3-4DDE-6FF5-F5F1-62E47A001CA6}"/>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 name="Rectangle 115">
                  <a:extLst>
                    <a:ext uri="{FF2B5EF4-FFF2-40B4-BE49-F238E27FC236}">
                      <a16:creationId xmlns:a16="http://schemas.microsoft.com/office/drawing/2014/main" id="{F939CD5C-A785-7738-FD0F-C5905C3ED020}"/>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8" name="Group 97">
                <a:extLst>
                  <a:ext uri="{FF2B5EF4-FFF2-40B4-BE49-F238E27FC236}">
                    <a16:creationId xmlns:a16="http://schemas.microsoft.com/office/drawing/2014/main" id="{F6208B36-491D-93FA-27C1-7FC66F46E4EA}"/>
                  </a:ext>
                </a:extLst>
              </p:cNvPr>
              <p:cNvGrpSpPr/>
              <p:nvPr/>
            </p:nvGrpSpPr>
            <p:grpSpPr>
              <a:xfrm>
                <a:off x="1095270" y="1954"/>
                <a:ext cx="555625" cy="481965"/>
                <a:chOff x="0" y="0"/>
                <a:chExt cx="1031133" cy="999719"/>
              </a:xfrm>
            </p:grpSpPr>
            <p:sp>
              <p:nvSpPr>
                <p:cNvPr id="111" name="Rectangle 110">
                  <a:extLst>
                    <a:ext uri="{FF2B5EF4-FFF2-40B4-BE49-F238E27FC236}">
                      <a16:creationId xmlns:a16="http://schemas.microsoft.com/office/drawing/2014/main" id="{F9E2CCD1-9346-F55A-F620-60E7D3AADEC3}"/>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2" name="Rectangle 111">
                  <a:extLst>
                    <a:ext uri="{FF2B5EF4-FFF2-40B4-BE49-F238E27FC236}">
                      <a16:creationId xmlns:a16="http://schemas.microsoft.com/office/drawing/2014/main" id="{8DC4BAB3-CA5E-4ECB-0F62-A32813F6A3C0}"/>
                    </a:ext>
                  </a:extLst>
                </p:cNvPr>
                <p:cNvSpPr/>
                <p:nvPr/>
              </p:nvSpPr>
              <p:spPr>
                <a:xfrm>
                  <a:off x="0" y="335604"/>
                  <a:ext cx="1031133" cy="33337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3" name="Rectangle 112">
                  <a:extLst>
                    <a:ext uri="{FF2B5EF4-FFF2-40B4-BE49-F238E27FC236}">
                      <a16:creationId xmlns:a16="http://schemas.microsoft.com/office/drawing/2014/main" id="{CB1E8FD1-09FF-1C63-06DF-C53E57381184}"/>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9" name="Group 98">
                <a:extLst>
                  <a:ext uri="{FF2B5EF4-FFF2-40B4-BE49-F238E27FC236}">
                    <a16:creationId xmlns:a16="http://schemas.microsoft.com/office/drawing/2014/main" id="{6F6B1E8D-55D6-A5D3-B27D-254331799AD0}"/>
                  </a:ext>
                </a:extLst>
              </p:cNvPr>
              <p:cNvGrpSpPr/>
              <p:nvPr/>
            </p:nvGrpSpPr>
            <p:grpSpPr>
              <a:xfrm rot="5400000">
                <a:off x="28295" y="452282"/>
                <a:ext cx="488315" cy="539115"/>
                <a:chOff x="0" y="0"/>
                <a:chExt cx="1031132" cy="999719"/>
              </a:xfrm>
            </p:grpSpPr>
            <p:sp>
              <p:nvSpPr>
                <p:cNvPr id="108" name="Rectangle 107">
                  <a:extLst>
                    <a:ext uri="{FF2B5EF4-FFF2-40B4-BE49-F238E27FC236}">
                      <a16:creationId xmlns:a16="http://schemas.microsoft.com/office/drawing/2014/main" id="{499FAEC9-FF0B-2509-F774-D7F5CE943EE1}"/>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9" name="Rectangle 108">
                  <a:extLst>
                    <a:ext uri="{FF2B5EF4-FFF2-40B4-BE49-F238E27FC236}">
                      <a16:creationId xmlns:a16="http://schemas.microsoft.com/office/drawing/2014/main" id="{379607FB-F681-C586-DDD9-EA3E28894937}"/>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0" name="Rectangle 109">
                  <a:extLst>
                    <a:ext uri="{FF2B5EF4-FFF2-40B4-BE49-F238E27FC236}">
                      <a16:creationId xmlns:a16="http://schemas.microsoft.com/office/drawing/2014/main" id="{E46B181F-B4B1-6580-9A74-2D16BADCDC56}"/>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0" name="Group 99">
                <a:extLst>
                  <a:ext uri="{FF2B5EF4-FFF2-40B4-BE49-F238E27FC236}">
                    <a16:creationId xmlns:a16="http://schemas.microsoft.com/office/drawing/2014/main" id="{72C9952F-3107-2376-4EAE-385803AEEA54}"/>
                  </a:ext>
                </a:extLst>
              </p:cNvPr>
              <p:cNvGrpSpPr/>
              <p:nvPr/>
            </p:nvGrpSpPr>
            <p:grpSpPr>
              <a:xfrm rot="10800000">
                <a:off x="542611" y="484277"/>
                <a:ext cx="538480" cy="481328"/>
                <a:chOff x="0" y="0"/>
                <a:chExt cx="1031132" cy="999719"/>
              </a:xfrm>
            </p:grpSpPr>
            <p:sp>
              <p:nvSpPr>
                <p:cNvPr id="105" name="Rectangle 104">
                  <a:extLst>
                    <a:ext uri="{FF2B5EF4-FFF2-40B4-BE49-F238E27FC236}">
                      <a16:creationId xmlns:a16="http://schemas.microsoft.com/office/drawing/2014/main" id="{D3D8A4DE-E7DA-8E2D-FE6F-9C9E34F39E3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6" name="Rectangle 105">
                  <a:extLst>
                    <a:ext uri="{FF2B5EF4-FFF2-40B4-BE49-F238E27FC236}">
                      <a16:creationId xmlns:a16="http://schemas.microsoft.com/office/drawing/2014/main" id="{AE5229B7-E561-87CD-05CB-6242C9CABBB1}"/>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7" name="Rectangle 106">
                  <a:extLst>
                    <a:ext uri="{FF2B5EF4-FFF2-40B4-BE49-F238E27FC236}">
                      <a16:creationId xmlns:a16="http://schemas.microsoft.com/office/drawing/2014/main" id="{67827638-3D87-D68B-82A3-64707ED2DAED}"/>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1" name="Group 100">
                <a:extLst>
                  <a:ext uri="{FF2B5EF4-FFF2-40B4-BE49-F238E27FC236}">
                    <a16:creationId xmlns:a16="http://schemas.microsoft.com/office/drawing/2014/main" id="{A992868F-F36D-DFFA-8492-AD3584CEC6CC}"/>
                  </a:ext>
                </a:extLst>
              </p:cNvPr>
              <p:cNvGrpSpPr/>
              <p:nvPr/>
            </p:nvGrpSpPr>
            <p:grpSpPr>
              <a:xfrm rot="5400000">
                <a:off x="1126050" y="444718"/>
                <a:ext cx="483235" cy="556895"/>
                <a:chOff x="0" y="0"/>
                <a:chExt cx="1031132" cy="999719"/>
              </a:xfrm>
            </p:grpSpPr>
            <p:sp>
              <p:nvSpPr>
                <p:cNvPr id="102" name="Rectangle 101">
                  <a:extLst>
                    <a:ext uri="{FF2B5EF4-FFF2-40B4-BE49-F238E27FC236}">
                      <a16:creationId xmlns:a16="http://schemas.microsoft.com/office/drawing/2014/main" id="{B9399DD6-B1C1-4FE8-AE64-BDC46168BCC6}"/>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3" name="Rectangle 102">
                  <a:extLst>
                    <a:ext uri="{FF2B5EF4-FFF2-40B4-BE49-F238E27FC236}">
                      <a16:creationId xmlns:a16="http://schemas.microsoft.com/office/drawing/2014/main" id="{05EB4E16-47B6-96A1-9FAF-7305D4EEE441}"/>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4" name="Rectangle 103">
                  <a:extLst>
                    <a:ext uri="{FF2B5EF4-FFF2-40B4-BE49-F238E27FC236}">
                      <a16:creationId xmlns:a16="http://schemas.microsoft.com/office/drawing/2014/main" id="{37EA4792-5899-A4E2-D155-9241E2F248FA}"/>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1" name="Group 20">
              <a:extLst>
                <a:ext uri="{FF2B5EF4-FFF2-40B4-BE49-F238E27FC236}">
                  <a16:creationId xmlns:a16="http://schemas.microsoft.com/office/drawing/2014/main" id="{ECAC717D-D309-F1A4-E09F-72DFA7AE59EA}"/>
                </a:ext>
              </a:extLst>
            </p:cNvPr>
            <p:cNvGrpSpPr/>
            <p:nvPr/>
          </p:nvGrpSpPr>
          <p:grpSpPr>
            <a:xfrm>
              <a:off x="2059912" y="954593"/>
              <a:ext cx="1650895" cy="965997"/>
              <a:chOff x="0" y="0"/>
              <a:chExt cx="1650895" cy="965997"/>
            </a:xfrm>
          </p:grpSpPr>
          <p:grpSp>
            <p:nvGrpSpPr>
              <p:cNvPr id="72" name="Group 71">
                <a:extLst>
                  <a:ext uri="{FF2B5EF4-FFF2-40B4-BE49-F238E27FC236}">
                    <a16:creationId xmlns:a16="http://schemas.microsoft.com/office/drawing/2014/main" id="{ADE77B01-7240-B86C-DB1C-F6A272F3AC54}"/>
                  </a:ext>
                </a:extLst>
              </p:cNvPr>
              <p:cNvGrpSpPr/>
              <p:nvPr/>
            </p:nvGrpSpPr>
            <p:grpSpPr>
              <a:xfrm>
                <a:off x="0" y="1954"/>
                <a:ext cx="556025" cy="482004"/>
                <a:chOff x="0" y="0"/>
                <a:chExt cx="1031132" cy="999719"/>
              </a:xfrm>
            </p:grpSpPr>
            <p:sp>
              <p:nvSpPr>
                <p:cNvPr id="93" name="Rectangle 92">
                  <a:extLst>
                    <a:ext uri="{FF2B5EF4-FFF2-40B4-BE49-F238E27FC236}">
                      <a16:creationId xmlns:a16="http://schemas.microsoft.com/office/drawing/2014/main" id="{F2E5450E-E1AA-52D5-2C2F-3DAE891948AC}"/>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4" name="Rectangle 93">
                  <a:extLst>
                    <a:ext uri="{FF2B5EF4-FFF2-40B4-BE49-F238E27FC236}">
                      <a16:creationId xmlns:a16="http://schemas.microsoft.com/office/drawing/2014/main" id="{1BE5764D-7EE5-362B-95D4-4B1C584FC0E0}"/>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 name="Rectangle 94">
                  <a:extLst>
                    <a:ext uri="{FF2B5EF4-FFF2-40B4-BE49-F238E27FC236}">
                      <a16:creationId xmlns:a16="http://schemas.microsoft.com/office/drawing/2014/main" id="{5E2C673D-FF08-F2AE-0E40-4CFBE8F242F7}"/>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3" name="Group 72">
                <a:extLst>
                  <a:ext uri="{FF2B5EF4-FFF2-40B4-BE49-F238E27FC236}">
                    <a16:creationId xmlns:a16="http://schemas.microsoft.com/office/drawing/2014/main" id="{1E941788-7E50-893B-0AC5-8365E490B882}"/>
                  </a:ext>
                </a:extLst>
              </p:cNvPr>
              <p:cNvGrpSpPr/>
              <p:nvPr/>
            </p:nvGrpSpPr>
            <p:grpSpPr>
              <a:xfrm rot="5400000">
                <a:off x="582225" y="-28770"/>
                <a:ext cx="481697" cy="539238"/>
                <a:chOff x="0" y="0"/>
                <a:chExt cx="1031132" cy="999719"/>
              </a:xfrm>
            </p:grpSpPr>
            <p:sp>
              <p:nvSpPr>
                <p:cNvPr id="90" name="Rectangle 89">
                  <a:extLst>
                    <a:ext uri="{FF2B5EF4-FFF2-40B4-BE49-F238E27FC236}">
                      <a16:creationId xmlns:a16="http://schemas.microsoft.com/office/drawing/2014/main" id="{0A5162D5-C4F2-913B-899E-C86E716ECB1B}"/>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1" name="Rectangle 90">
                  <a:extLst>
                    <a:ext uri="{FF2B5EF4-FFF2-40B4-BE49-F238E27FC236}">
                      <a16:creationId xmlns:a16="http://schemas.microsoft.com/office/drawing/2014/main" id="{5DCFC8B1-BC5B-C43D-308F-EBBC391211D1}"/>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 name="Rectangle 91">
                  <a:extLst>
                    <a:ext uri="{FF2B5EF4-FFF2-40B4-BE49-F238E27FC236}">
                      <a16:creationId xmlns:a16="http://schemas.microsoft.com/office/drawing/2014/main" id="{C343B918-88D2-3FDB-29E0-819D7C7B98FD}"/>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4" name="Group 73">
                <a:extLst>
                  <a:ext uri="{FF2B5EF4-FFF2-40B4-BE49-F238E27FC236}">
                    <a16:creationId xmlns:a16="http://schemas.microsoft.com/office/drawing/2014/main" id="{5D1287D8-3E86-E654-C108-0FF0E88B990C}"/>
                  </a:ext>
                </a:extLst>
              </p:cNvPr>
              <p:cNvGrpSpPr/>
              <p:nvPr/>
            </p:nvGrpSpPr>
            <p:grpSpPr>
              <a:xfrm>
                <a:off x="1095270" y="1954"/>
                <a:ext cx="555625" cy="481965"/>
                <a:chOff x="0" y="0"/>
                <a:chExt cx="1031132" cy="999719"/>
              </a:xfrm>
            </p:grpSpPr>
            <p:sp>
              <p:nvSpPr>
                <p:cNvPr id="87" name="Rectangle 86">
                  <a:extLst>
                    <a:ext uri="{FF2B5EF4-FFF2-40B4-BE49-F238E27FC236}">
                      <a16:creationId xmlns:a16="http://schemas.microsoft.com/office/drawing/2014/main" id="{D8EA26F7-EDE6-083F-E0BD-94E782175FC7}"/>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8" name="Rectangle 87">
                  <a:extLst>
                    <a:ext uri="{FF2B5EF4-FFF2-40B4-BE49-F238E27FC236}">
                      <a16:creationId xmlns:a16="http://schemas.microsoft.com/office/drawing/2014/main" id="{FEC96320-FC09-1397-7764-36BF084601CE}"/>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 name="Rectangle 88">
                  <a:extLst>
                    <a:ext uri="{FF2B5EF4-FFF2-40B4-BE49-F238E27FC236}">
                      <a16:creationId xmlns:a16="http://schemas.microsoft.com/office/drawing/2014/main" id="{34C23E45-022F-2439-58A2-5F4044AEF7FD}"/>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5" name="Group 74">
                <a:extLst>
                  <a:ext uri="{FF2B5EF4-FFF2-40B4-BE49-F238E27FC236}">
                    <a16:creationId xmlns:a16="http://schemas.microsoft.com/office/drawing/2014/main" id="{DB6237A1-0179-02D6-EF23-72A150930FED}"/>
                  </a:ext>
                </a:extLst>
              </p:cNvPr>
              <p:cNvGrpSpPr/>
              <p:nvPr/>
            </p:nvGrpSpPr>
            <p:grpSpPr>
              <a:xfrm rot="5400000">
                <a:off x="28295" y="452282"/>
                <a:ext cx="488315" cy="539115"/>
                <a:chOff x="0" y="0"/>
                <a:chExt cx="1031132" cy="999719"/>
              </a:xfrm>
            </p:grpSpPr>
            <p:sp>
              <p:nvSpPr>
                <p:cNvPr id="84" name="Rectangle 83">
                  <a:extLst>
                    <a:ext uri="{FF2B5EF4-FFF2-40B4-BE49-F238E27FC236}">
                      <a16:creationId xmlns:a16="http://schemas.microsoft.com/office/drawing/2014/main" id="{B5C7B0FA-F543-FF15-4A48-F3E507D8C249}"/>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5" name="Rectangle 84">
                  <a:extLst>
                    <a:ext uri="{FF2B5EF4-FFF2-40B4-BE49-F238E27FC236}">
                      <a16:creationId xmlns:a16="http://schemas.microsoft.com/office/drawing/2014/main" id="{E112EDAE-D984-FB3B-7E8F-5755C0634975}"/>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 name="Rectangle 85">
                  <a:extLst>
                    <a:ext uri="{FF2B5EF4-FFF2-40B4-BE49-F238E27FC236}">
                      <a16:creationId xmlns:a16="http://schemas.microsoft.com/office/drawing/2014/main" id="{B45F6887-9371-CA94-F174-15265A06AC48}"/>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6" name="Group 75">
                <a:extLst>
                  <a:ext uri="{FF2B5EF4-FFF2-40B4-BE49-F238E27FC236}">
                    <a16:creationId xmlns:a16="http://schemas.microsoft.com/office/drawing/2014/main" id="{8E64FBBB-304C-D1F7-58B6-EEF37CCCD4B4}"/>
                  </a:ext>
                </a:extLst>
              </p:cNvPr>
              <p:cNvGrpSpPr/>
              <p:nvPr/>
            </p:nvGrpSpPr>
            <p:grpSpPr>
              <a:xfrm rot="10800000">
                <a:off x="542611" y="484277"/>
                <a:ext cx="538480" cy="481328"/>
                <a:chOff x="0" y="0"/>
                <a:chExt cx="1031132" cy="999719"/>
              </a:xfrm>
            </p:grpSpPr>
            <p:sp>
              <p:nvSpPr>
                <p:cNvPr id="81" name="Rectangle 80">
                  <a:extLst>
                    <a:ext uri="{FF2B5EF4-FFF2-40B4-BE49-F238E27FC236}">
                      <a16:creationId xmlns:a16="http://schemas.microsoft.com/office/drawing/2014/main" id="{31D8281E-BD8A-FD81-4198-438F27A27B78}"/>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2" name="Rectangle 81">
                  <a:extLst>
                    <a:ext uri="{FF2B5EF4-FFF2-40B4-BE49-F238E27FC236}">
                      <a16:creationId xmlns:a16="http://schemas.microsoft.com/office/drawing/2014/main" id="{2C4840B3-80D4-56DD-6887-CBAE11F88C1A}"/>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3" name="Rectangle 82">
                  <a:extLst>
                    <a:ext uri="{FF2B5EF4-FFF2-40B4-BE49-F238E27FC236}">
                      <a16:creationId xmlns:a16="http://schemas.microsoft.com/office/drawing/2014/main" id="{4B34383F-A7BA-183B-562C-8679730F3B52}"/>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7" name="Group 76">
                <a:extLst>
                  <a:ext uri="{FF2B5EF4-FFF2-40B4-BE49-F238E27FC236}">
                    <a16:creationId xmlns:a16="http://schemas.microsoft.com/office/drawing/2014/main" id="{A161DD5B-6BED-CFBA-F7A5-300F7B25F446}"/>
                  </a:ext>
                </a:extLst>
              </p:cNvPr>
              <p:cNvGrpSpPr/>
              <p:nvPr/>
            </p:nvGrpSpPr>
            <p:grpSpPr>
              <a:xfrm rot="5400000">
                <a:off x="1126050" y="444718"/>
                <a:ext cx="483235" cy="556895"/>
                <a:chOff x="0" y="0"/>
                <a:chExt cx="1031132" cy="999719"/>
              </a:xfrm>
            </p:grpSpPr>
            <p:sp>
              <p:nvSpPr>
                <p:cNvPr id="78" name="Rectangle 77">
                  <a:extLst>
                    <a:ext uri="{FF2B5EF4-FFF2-40B4-BE49-F238E27FC236}">
                      <a16:creationId xmlns:a16="http://schemas.microsoft.com/office/drawing/2014/main" id="{0AB387D4-1598-C7CF-B46B-D5D606A0252A}"/>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 name="Rectangle 78">
                  <a:extLst>
                    <a:ext uri="{FF2B5EF4-FFF2-40B4-BE49-F238E27FC236}">
                      <a16:creationId xmlns:a16="http://schemas.microsoft.com/office/drawing/2014/main" id="{7031F30A-FAC4-23B2-6500-D7227498EBD6}"/>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0" name="Rectangle 79">
                  <a:extLst>
                    <a:ext uri="{FF2B5EF4-FFF2-40B4-BE49-F238E27FC236}">
                      <a16:creationId xmlns:a16="http://schemas.microsoft.com/office/drawing/2014/main" id="{85033B01-1DFA-7D45-57BA-A7B80EA63C33}"/>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2" name="Group 21">
              <a:extLst>
                <a:ext uri="{FF2B5EF4-FFF2-40B4-BE49-F238E27FC236}">
                  <a16:creationId xmlns:a16="http://schemas.microsoft.com/office/drawing/2014/main" id="{97200A8A-E170-0FA6-CFA1-3ACF6DC2855D}"/>
                </a:ext>
              </a:extLst>
            </p:cNvPr>
            <p:cNvGrpSpPr/>
            <p:nvPr/>
          </p:nvGrpSpPr>
          <p:grpSpPr>
            <a:xfrm>
              <a:off x="2049863" y="1919235"/>
              <a:ext cx="1650363" cy="965837"/>
              <a:chOff x="0" y="0"/>
              <a:chExt cx="1650895" cy="965997"/>
            </a:xfrm>
          </p:grpSpPr>
          <p:grpSp>
            <p:nvGrpSpPr>
              <p:cNvPr id="48" name="Group 47">
                <a:extLst>
                  <a:ext uri="{FF2B5EF4-FFF2-40B4-BE49-F238E27FC236}">
                    <a16:creationId xmlns:a16="http://schemas.microsoft.com/office/drawing/2014/main" id="{0950661E-64C7-3797-3FDD-BBAE64943D9A}"/>
                  </a:ext>
                </a:extLst>
              </p:cNvPr>
              <p:cNvGrpSpPr/>
              <p:nvPr/>
            </p:nvGrpSpPr>
            <p:grpSpPr>
              <a:xfrm>
                <a:off x="0" y="1954"/>
                <a:ext cx="556025" cy="482004"/>
                <a:chOff x="0" y="0"/>
                <a:chExt cx="1031132" cy="999719"/>
              </a:xfrm>
            </p:grpSpPr>
            <p:sp>
              <p:nvSpPr>
                <p:cNvPr id="69" name="Rectangle 68">
                  <a:extLst>
                    <a:ext uri="{FF2B5EF4-FFF2-40B4-BE49-F238E27FC236}">
                      <a16:creationId xmlns:a16="http://schemas.microsoft.com/office/drawing/2014/main" id="{673FFFE4-06E6-912F-2E17-A07F39F2CDC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0" name="Rectangle 69">
                  <a:extLst>
                    <a:ext uri="{FF2B5EF4-FFF2-40B4-BE49-F238E27FC236}">
                      <a16:creationId xmlns:a16="http://schemas.microsoft.com/office/drawing/2014/main" id="{9D8F3A76-029B-D73E-D030-89CD3818BB36}"/>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 name="Rectangle 70">
                  <a:extLst>
                    <a:ext uri="{FF2B5EF4-FFF2-40B4-BE49-F238E27FC236}">
                      <a16:creationId xmlns:a16="http://schemas.microsoft.com/office/drawing/2014/main" id="{BF5A5E05-576A-DA04-AA2F-5CC806E2854F}"/>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9" name="Group 48">
                <a:extLst>
                  <a:ext uri="{FF2B5EF4-FFF2-40B4-BE49-F238E27FC236}">
                    <a16:creationId xmlns:a16="http://schemas.microsoft.com/office/drawing/2014/main" id="{73AEF5DC-49FE-51EB-3CCB-0DF6FD44EB18}"/>
                  </a:ext>
                </a:extLst>
              </p:cNvPr>
              <p:cNvGrpSpPr/>
              <p:nvPr/>
            </p:nvGrpSpPr>
            <p:grpSpPr>
              <a:xfrm rot="5400000">
                <a:off x="582225" y="-28770"/>
                <a:ext cx="481697" cy="539238"/>
                <a:chOff x="0" y="0"/>
                <a:chExt cx="1031132" cy="999719"/>
              </a:xfrm>
            </p:grpSpPr>
            <p:sp>
              <p:nvSpPr>
                <p:cNvPr id="66" name="Rectangle 65">
                  <a:extLst>
                    <a:ext uri="{FF2B5EF4-FFF2-40B4-BE49-F238E27FC236}">
                      <a16:creationId xmlns:a16="http://schemas.microsoft.com/office/drawing/2014/main" id="{7E11B90B-1CAE-EED1-5B6F-A4F94CF065A2}"/>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7" name="Rectangle 66">
                  <a:extLst>
                    <a:ext uri="{FF2B5EF4-FFF2-40B4-BE49-F238E27FC236}">
                      <a16:creationId xmlns:a16="http://schemas.microsoft.com/office/drawing/2014/main" id="{3E56B952-972B-9874-AB3D-E04496CF2C18}"/>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 name="Rectangle 67">
                  <a:extLst>
                    <a:ext uri="{FF2B5EF4-FFF2-40B4-BE49-F238E27FC236}">
                      <a16:creationId xmlns:a16="http://schemas.microsoft.com/office/drawing/2014/main" id="{D465B530-07D8-EAFD-BEC8-10CEF6142B57}"/>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0" name="Group 49">
                <a:extLst>
                  <a:ext uri="{FF2B5EF4-FFF2-40B4-BE49-F238E27FC236}">
                    <a16:creationId xmlns:a16="http://schemas.microsoft.com/office/drawing/2014/main" id="{42EDC14A-FE28-0543-4C9C-AC710303310A}"/>
                  </a:ext>
                </a:extLst>
              </p:cNvPr>
              <p:cNvGrpSpPr/>
              <p:nvPr/>
            </p:nvGrpSpPr>
            <p:grpSpPr>
              <a:xfrm>
                <a:off x="1095270" y="1954"/>
                <a:ext cx="555625" cy="481965"/>
                <a:chOff x="0" y="0"/>
                <a:chExt cx="1031132" cy="999719"/>
              </a:xfrm>
            </p:grpSpPr>
            <p:sp>
              <p:nvSpPr>
                <p:cNvPr id="63" name="Rectangle 62">
                  <a:extLst>
                    <a:ext uri="{FF2B5EF4-FFF2-40B4-BE49-F238E27FC236}">
                      <a16:creationId xmlns:a16="http://schemas.microsoft.com/office/drawing/2014/main" id="{0C1A05F3-0AE2-D2E1-A8ED-3A06A26BFBA7}"/>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Rectangle 63">
                  <a:extLst>
                    <a:ext uri="{FF2B5EF4-FFF2-40B4-BE49-F238E27FC236}">
                      <a16:creationId xmlns:a16="http://schemas.microsoft.com/office/drawing/2014/main" id="{8F27AA63-6743-3450-AA1E-E01F3852CDAD}"/>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 name="Rectangle 64">
                  <a:extLst>
                    <a:ext uri="{FF2B5EF4-FFF2-40B4-BE49-F238E27FC236}">
                      <a16:creationId xmlns:a16="http://schemas.microsoft.com/office/drawing/2014/main" id="{E976C352-66AC-3F11-4B3E-77F69C9C91A0}"/>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1" name="Group 50">
                <a:extLst>
                  <a:ext uri="{FF2B5EF4-FFF2-40B4-BE49-F238E27FC236}">
                    <a16:creationId xmlns:a16="http://schemas.microsoft.com/office/drawing/2014/main" id="{AAE90DBE-F570-2D19-5DB7-D77A81FD0901}"/>
                  </a:ext>
                </a:extLst>
              </p:cNvPr>
              <p:cNvGrpSpPr/>
              <p:nvPr/>
            </p:nvGrpSpPr>
            <p:grpSpPr>
              <a:xfrm rot="5400000">
                <a:off x="28295" y="452282"/>
                <a:ext cx="488315" cy="539115"/>
                <a:chOff x="0" y="0"/>
                <a:chExt cx="1031132" cy="999719"/>
              </a:xfrm>
            </p:grpSpPr>
            <p:sp>
              <p:nvSpPr>
                <p:cNvPr id="60" name="Rectangle 59">
                  <a:extLst>
                    <a:ext uri="{FF2B5EF4-FFF2-40B4-BE49-F238E27FC236}">
                      <a16:creationId xmlns:a16="http://schemas.microsoft.com/office/drawing/2014/main" id="{A72916D2-2C3B-8871-D2B0-5B24CA6098B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1" name="Rectangle 60">
                  <a:extLst>
                    <a:ext uri="{FF2B5EF4-FFF2-40B4-BE49-F238E27FC236}">
                      <a16:creationId xmlns:a16="http://schemas.microsoft.com/office/drawing/2014/main" id="{10AA5BA6-AE68-FFC3-E679-BC0564F017A2}"/>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 name="Rectangle 61">
                  <a:extLst>
                    <a:ext uri="{FF2B5EF4-FFF2-40B4-BE49-F238E27FC236}">
                      <a16:creationId xmlns:a16="http://schemas.microsoft.com/office/drawing/2014/main" id="{017AFDAA-F75E-9709-249C-6508C3479D19}"/>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2" name="Group 51">
                <a:extLst>
                  <a:ext uri="{FF2B5EF4-FFF2-40B4-BE49-F238E27FC236}">
                    <a16:creationId xmlns:a16="http://schemas.microsoft.com/office/drawing/2014/main" id="{5022672C-B995-4882-29D6-602D798F3925}"/>
                  </a:ext>
                </a:extLst>
              </p:cNvPr>
              <p:cNvGrpSpPr/>
              <p:nvPr/>
            </p:nvGrpSpPr>
            <p:grpSpPr>
              <a:xfrm rot="10800000">
                <a:off x="542611" y="484277"/>
                <a:ext cx="538480" cy="481328"/>
                <a:chOff x="0" y="0"/>
                <a:chExt cx="1031132" cy="999719"/>
              </a:xfrm>
            </p:grpSpPr>
            <p:sp>
              <p:nvSpPr>
                <p:cNvPr id="57" name="Rectangle 56">
                  <a:extLst>
                    <a:ext uri="{FF2B5EF4-FFF2-40B4-BE49-F238E27FC236}">
                      <a16:creationId xmlns:a16="http://schemas.microsoft.com/office/drawing/2014/main" id="{0144BF37-2208-8647-7393-A3C4A1DEFA50}"/>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8" name="Rectangle 57">
                  <a:extLst>
                    <a:ext uri="{FF2B5EF4-FFF2-40B4-BE49-F238E27FC236}">
                      <a16:creationId xmlns:a16="http://schemas.microsoft.com/office/drawing/2014/main" id="{51455133-7BB7-CD79-F83D-B36FFD17F786}"/>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 name="Rectangle 58">
                  <a:extLst>
                    <a:ext uri="{FF2B5EF4-FFF2-40B4-BE49-F238E27FC236}">
                      <a16:creationId xmlns:a16="http://schemas.microsoft.com/office/drawing/2014/main" id="{5B497892-2E6C-B6C2-061D-C9B6FA731CB8}"/>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3" name="Group 52">
                <a:extLst>
                  <a:ext uri="{FF2B5EF4-FFF2-40B4-BE49-F238E27FC236}">
                    <a16:creationId xmlns:a16="http://schemas.microsoft.com/office/drawing/2014/main" id="{AE49D831-321B-66FD-718F-632C7BCDFB95}"/>
                  </a:ext>
                </a:extLst>
              </p:cNvPr>
              <p:cNvGrpSpPr/>
              <p:nvPr/>
            </p:nvGrpSpPr>
            <p:grpSpPr>
              <a:xfrm rot="5400000">
                <a:off x="1126050" y="444718"/>
                <a:ext cx="483235" cy="556895"/>
                <a:chOff x="0" y="0"/>
                <a:chExt cx="1031132" cy="999719"/>
              </a:xfrm>
            </p:grpSpPr>
            <p:sp>
              <p:nvSpPr>
                <p:cNvPr id="54" name="Rectangle 53">
                  <a:extLst>
                    <a:ext uri="{FF2B5EF4-FFF2-40B4-BE49-F238E27FC236}">
                      <a16:creationId xmlns:a16="http://schemas.microsoft.com/office/drawing/2014/main" id="{A18B3737-13D7-73AF-EA61-734400B5CC3F}"/>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 name="Rectangle 54">
                  <a:extLst>
                    <a:ext uri="{FF2B5EF4-FFF2-40B4-BE49-F238E27FC236}">
                      <a16:creationId xmlns:a16="http://schemas.microsoft.com/office/drawing/2014/main" id="{7F78FA3F-14C1-DAD6-5D16-16D4D18ADC93}"/>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 name="Rectangle 55">
                  <a:extLst>
                    <a:ext uri="{FF2B5EF4-FFF2-40B4-BE49-F238E27FC236}">
                      <a16:creationId xmlns:a16="http://schemas.microsoft.com/office/drawing/2014/main" id="{F480FD6E-245B-72FD-E04B-71AAF75DC897}"/>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3" name="Group 22">
              <a:extLst>
                <a:ext uri="{FF2B5EF4-FFF2-40B4-BE49-F238E27FC236}">
                  <a16:creationId xmlns:a16="http://schemas.microsoft.com/office/drawing/2014/main" id="{7B62FE2A-7F41-2B0B-D8E4-FA967325C957}"/>
                </a:ext>
              </a:extLst>
            </p:cNvPr>
            <p:cNvGrpSpPr/>
            <p:nvPr/>
          </p:nvGrpSpPr>
          <p:grpSpPr>
            <a:xfrm>
              <a:off x="2049863" y="2873828"/>
              <a:ext cx="1650363" cy="965837"/>
              <a:chOff x="0" y="0"/>
              <a:chExt cx="1650895" cy="965997"/>
            </a:xfrm>
          </p:grpSpPr>
          <p:grpSp>
            <p:nvGrpSpPr>
              <p:cNvPr id="24" name="Group 23">
                <a:extLst>
                  <a:ext uri="{FF2B5EF4-FFF2-40B4-BE49-F238E27FC236}">
                    <a16:creationId xmlns:a16="http://schemas.microsoft.com/office/drawing/2014/main" id="{25230DB4-7D94-2B49-1428-1E4B72FF9183}"/>
                  </a:ext>
                </a:extLst>
              </p:cNvPr>
              <p:cNvGrpSpPr/>
              <p:nvPr/>
            </p:nvGrpSpPr>
            <p:grpSpPr>
              <a:xfrm>
                <a:off x="0" y="1954"/>
                <a:ext cx="556025" cy="482004"/>
                <a:chOff x="0" y="0"/>
                <a:chExt cx="1031132" cy="999719"/>
              </a:xfrm>
            </p:grpSpPr>
            <p:sp>
              <p:nvSpPr>
                <p:cNvPr id="45" name="Rectangle 44">
                  <a:extLst>
                    <a:ext uri="{FF2B5EF4-FFF2-40B4-BE49-F238E27FC236}">
                      <a16:creationId xmlns:a16="http://schemas.microsoft.com/office/drawing/2014/main" id="{C8926585-19DC-A61A-DE4C-D901216361FF}"/>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 name="Rectangle 45">
                  <a:extLst>
                    <a:ext uri="{FF2B5EF4-FFF2-40B4-BE49-F238E27FC236}">
                      <a16:creationId xmlns:a16="http://schemas.microsoft.com/office/drawing/2014/main" id="{B4B2B978-1DC4-949B-829B-AFF6EF831EDA}"/>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Rectangle 46">
                  <a:extLst>
                    <a:ext uri="{FF2B5EF4-FFF2-40B4-BE49-F238E27FC236}">
                      <a16:creationId xmlns:a16="http://schemas.microsoft.com/office/drawing/2014/main" id="{9AD71479-BCC5-BB03-9857-AE07859A6981}"/>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5" name="Group 24">
                <a:extLst>
                  <a:ext uri="{FF2B5EF4-FFF2-40B4-BE49-F238E27FC236}">
                    <a16:creationId xmlns:a16="http://schemas.microsoft.com/office/drawing/2014/main" id="{82491BB5-8A8F-550A-071C-3BD6E830EA29}"/>
                  </a:ext>
                </a:extLst>
              </p:cNvPr>
              <p:cNvGrpSpPr/>
              <p:nvPr/>
            </p:nvGrpSpPr>
            <p:grpSpPr>
              <a:xfrm rot="5400000">
                <a:off x="582225" y="-28770"/>
                <a:ext cx="481697" cy="539238"/>
                <a:chOff x="0" y="0"/>
                <a:chExt cx="1031132" cy="999719"/>
              </a:xfrm>
            </p:grpSpPr>
            <p:sp>
              <p:nvSpPr>
                <p:cNvPr id="42" name="Rectangle 41">
                  <a:extLst>
                    <a:ext uri="{FF2B5EF4-FFF2-40B4-BE49-F238E27FC236}">
                      <a16:creationId xmlns:a16="http://schemas.microsoft.com/office/drawing/2014/main" id="{C9B3CB3C-C655-9F95-3F5D-24C6F6BB9473}"/>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Rectangle 42">
                  <a:extLst>
                    <a:ext uri="{FF2B5EF4-FFF2-40B4-BE49-F238E27FC236}">
                      <a16:creationId xmlns:a16="http://schemas.microsoft.com/office/drawing/2014/main" id="{4F02C243-30B3-FF10-256F-8007CE4DEA18}"/>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Rectangle 43">
                  <a:extLst>
                    <a:ext uri="{FF2B5EF4-FFF2-40B4-BE49-F238E27FC236}">
                      <a16:creationId xmlns:a16="http://schemas.microsoft.com/office/drawing/2014/main" id="{66AE479D-B74D-F68F-9E10-8D616723A504}"/>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6" name="Group 25">
                <a:extLst>
                  <a:ext uri="{FF2B5EF4-FFF2-40B4-BE49-F238E27FC236}">
                    <a16:creationId xmlns:a16="http://schemas.microsoft.com/office/drawing/2014/main" id="{509999B8-2570-6EF3-C8F9-165641E2DB1A}"/>
                  </a:ext>
                </a:extLst>
              </p:cNvPr>
              <p:cNvGrpSpPr/>
              <p:nvPr/>
            </p:nvGrpSpPr>
            <p:grpSpPr>
              <a:xfrm>
                <a:off x="1095270" y="1954"/>
                <a:ext cx="555625" cy="481965"/>
                <a:chOff x="0" y="0"/>
                <a:chExt cx="1031132" cy="999719"/>
              </a:xfrm>
            </p:grpSpPr>
            <p:sp>
              <p:nvSpPr>
                <p:cNvPr id="39" name="Rectangle 38">
                  <a:extLst>
                    <a:ext uri="{FF2B5EF4-FFF2-40B4-BE49-F238E27FC236}">
                      <a16:creationId xmlns:a16="http://schemas.microsoft.com/office/drawing/2014/main" id="{342C1E02-ADBC-ECA3-960C-CF0080714541}"/>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Rectangle 39">
                  <a:extLst>
                    <a:ext uri="{FF2B5EF4-FFF2-40B4-BE49-F238E27FC236}">
                      <a16:creationId xmlns:a16="http://schemas.microsoft.com/office/drawing/2014/main" id="{69AE275B-26D9-0A8F-7CBA-067AED347CC0}"/>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Rectangle 40">
                  <a:extLst>
                    <a:ext uri="{FF2B5EF4-FFF2-40B4-BE49-F238E27FC236}">
                      <a16:creationId xmlns:a16="http://schemas.microsoft.com/office/drawing/2014/main" id="{881ACE34-1B47-572F-FD38-6716E2F89792}"/>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7" name="Group 26">
                <a:extLst>
                  <a:ext uri="{FF2B5EF4-FFF2-40B4-BE49-F238E27FC236}">
                    <a16:creationId xmlns:a16="http://schemas.microsoft.com/office/drawing/2014/main" id="{252FF091-8BD5-9A88-77E5-D36EFFCF3087}"/>
                  </a:ext>
                </a:extLst>
              </p:cNvPr>
              <p:cNvGrpSpPr/>
              <p:nvPr/>
            </p:nvGrpSpPr>
            <p:grpSpPr>
              <a:xfrm rot="5400000">
                <a:off x="28295" y="452282"/>
                <a:ext cx="488315" cy="539115"/>
                <a:chOff x="0" y="0"/>
                <a:chExt cx="1031132" cy="999719"/>
              </a:xfrm>
            </p:grpSpPr>
            <p:sp>
              <p:nvSpPr>
                <p:cNvPr id="36" name="Rectangle 35">
                  <a:extLst>
                    <a:ext uri="{FF2B5EF4-FFF2-40B4-BE49-F238E27FC236}">
                      <a16:creationId xmlns:a16="http://schemas.microsoft.com/office/drawing/2014/main" id="{9722622B-9A85-379C-5A6F-596341495CC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Rectangle 36">
                  <a:extLst>
                    <a:ext uri="{FF2B5EF4-FFF2-40B4-BE49-F238E27FC236}">
                      <a16:creationId xmlns:a16="http://schemas.microsoft.com/office/drawing/2014/main" id="{511B7732-BBD0-A905-47DC-3C25A23063F1}"/>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Rectangle 37">
                  <a:extLst>
                    <a:ext uri="{FF2B5EF4-FFF2-40B4-BE49-F238E27FC236}">
                      <a16:creationId xmlns:a16="http://schemas.microsoft.com/office/drawing/2014/main" id="{8D8CFFB2-18EF-D715-673B-9AEECC17B31F}"/>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8" name="Group 27">
                <a:extLst>
                  <a:ext uri="{FF2B5EF4-FFF2-40B4-BE49-F238E27FC236}">
                    <a16:creationId xmlns:a16="http://schemas.microsoft.com/office/drawing/2014/main" id="{0E34274F-7682-4021-5390-1B173C678EAD}"/>
                  </a:ext>
                </a:extLst>
              </p:cNvPr>
              <p:cNvGrpSpPr/>
              <p:nvPr/>
            </p:nvGrpSpPr>
            <p:grpSpPr>
              <a:xfrm rot="10800000">
                <a:off x="542611" y="484277"/>
                <a:ext cx="538480" cy="481328"/>
                <a:chOff x="0" y="0"/>
                <a:chExt cx="1031132" cy="999719"/>
              </a:xfrm>
            </p:grpSpPr>
            <p:sp>
              <p:nvSpPr>
                <p:cNvPr id="33" name="Rectangle 32">
                  <a:extLst>
                    <a:ext uri="{FF2B5EF4-FFF2-40B4-BE49-F238E27FC236}">
                      <a16:creationId xmlns:a16="http://schemas.microsoft.com/office/drawing/2014/main" id="{441E835C-ECB2-AAD2-2FD1-0AFAF5C08914}"/>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 name="Rectangle 33">
                  <a:extLst>
                    <a:ext uri="{FF2B5EF4-FFF2-40B4-BE49-F238E27FC236}">
                      <a16:creationId xmlns:a16="http://schemas.microsoft.com/office/drawing/2014/main" id="{0D6E7D2F-CB5A-93C7-8835-53879322D41A}"/>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 name="Rectangle 34">
                  <a:extLst>
                    <a:ext uri="{FF2B5EF4-FFF2-40B4-BE49-F238E27FC236}">
                      <a16:creationId xmlns:a16="http://schemas.microsoft.com/office/drawing/2014/main" id="{5BDA44AE-E94D-06BD-0A0A-B9DA4470D82C}"/>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9" name="Group 28">
                <a:extLst>
                  <a:ext uri="{FF2B5EF4-FFF2-40B4-BE49-F238E27FC236}">
                    <a16:creationId xmlns:a16="http://schemas.microsoft.com/office/drawing/2014/main" id="{38A2B0E4-DBB9-B42B-01CD-69E875731A86}"/>
                  </a:ext>
                </a:extLst>
              </p:cNvPr>
              <p:cNvGrpSpPr/>
              <p:nvPr/>
            </p:nvGrpSpPr>
            <p:grpSpPr>
              <a:xfrm rot="5400000">
                <a:off x="1126050" y="444718"/>
                <a:ext cx="483235" cy="556895"/>
                <a:chOff x="0" y="0"/>
                <a:chExt cx="1031132" cy="999719"/>
              </a:xfrm>
            </p:grpSpPr>
            <p:sp>
              <p:nvSpPr>
                <p:cNvPr id="30" name="Rectangle 29">
                  <a:extLst>
                    <a:ext uri="{FF2B5EF4-FFF2-40B4-BE49-F238E27FC236}">
                      <a16:creationId xmlns:a16="http://schemas.microsoft.com/office/drawing/2014/main" id="{9E48986E-DDBC-43D1-F631-5E93B985A069}"/>
                    </a:ext>
                  </a:extLst>
                </p:cNvPr>
                <p:cNvSpPr/>
                <p:nvPr/>
              </p:nvSpPr>
              <p:spPr>
                <a:xfrm>
                  <a:off x="0" y="666344"/>
                  <a:ext cx="1031132" cy="33337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Rectangle 30">
                  <a:extLst>
                    <a:ext uri="{FF2B5EF4-FFF2-40B4-BE49-F238E27FC236}">
                      <a16:creationId xmlns:a16="http://schemas.microsoft.com/office/drawing/2014/main" id="{077750D4-99FE-145E-0634-366411FBC3F7}"/>
                    </a:ext>
                  </a:extLst>
                </p:cNvPr>
                <p:cNvSpPr/>
                <p:nvPr/>
              </p:nvSpPr>
              <p:spPr>
                <a:xfrm>
                  <a:off x="0" y="335604"/>
                  <a:ext cx="1031132" cy="3333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Rectangle 31">
                  <a:extLst>
                    <a:ext uri="{FF2B5EF4-FFF2-40B4-BE49-F238E27FC236}">
                      <a16:creationId xmlns:a16="http://schemas.microsoft.com/office/drawing/2014/main" id="{A244155E-CBAC-DE98-2E5D-A680D6DBD59E}"/>
                    </a:ext>
                  </a:extLst>
                </p:cNvPr>
                <p:cNvSpPr/>
                <p:nvPr/>
              </p:nvSpPr>
              <p:spPr>
                <a:xfrm>
                  <a:off x="0" y="0"/>
                  <a:ext cx="1031132" cy="333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sp>
        <p:nvSpPr>
          <p:cNvPr id="231" name="Content Placeholder 2">
            <a:extLst>
              <a:ext uri="{FF2B5EF4-FFF2-40B4-BE49-F238E27FC236}">
                <a16:creationId xmlns:a16="http://schemas.microsoft.com/office/drawing/2014/main" id="{13268732-D6F0-B568-1B97-E3BC991F085C}"/>
              </a:ext>
            </a:extLst>
          </p:cNvPr>
          <p:cNvSpPr>
            <a:spLocks noGrp="1"/>
          </p:cNvSpPr>
          <p:nvPr>
            <p:ph sz="quarter" idx="13"/>
          </p:nvPr>
        </p:nvSpPr>
        <p:spPr>
          <a:xfrm>
            <a:off x="237045" y="1821386"/>
            <a:ext cx="4928136" cy="3311525"/>
          </a:xfrm>
        </p:spPr>
        <p:txBody>
          <a:bodyPr>
            <a:normAutofit/>
          </a:bodyPr>
          <a:lstStyle/>
          <a:p>
            <a:pPr lvl="1"/>
            <a:r>
              <a:rPr lang="en-US" cap="none" dirty="0">
                <a:solidFill>
                  <a:srgbClr val="0070C0"/>
                </a:solidFill>
              </a:rPr>
              <a:t>Step 6:</a:t>
            </a:r>
          </a:p>
          <a:p>
            <a:pPr marL="800100" lvl="1" indent="-342900">
              <a:lnSpc>
                <a:spcPct val="107000"/>
              </a:lnSpc>
              <a:spcBef>
                <a:spcPts val="0"/>
              </a:spcBef>
              <a:buFont typeface="Symbol" panose="05050102010706020507" pitchFamily="18" charset="2"/>
              <a:buChar char=""/>
            </a:pPr>
            <a:r>
              <a:rPr lang="en-US" sz="1600" cap="none" dirty="0">
                <a:solidFill>
                  <a:srgbClr val="0070C0"/>
                </a:solidFill>
                <a:effectLst/>
                <a:latin typeface="+mj-lt"/>
                <a:ea typeface="Calibri" panose="020F0502020204030204" pitchFamily="34" charset="0"/>
                <a:cs typeface="Times New Roman" panose="02020603050405020304" pitchFamily="18" charset="0"/>
              </a:rPr>
              <a:t>Use 8 strips of 8 inch wide by 42 inch long navy or red fabric.</a:t>
            </a:r>
          </a:p>
          <a:p>
            <a:pPr marL="800100" lvl="1" indent="-342900">
              <a:lnSpc>
                <a:spcPct val="107000"/>
              </a:lnSpc>
              <a:spcBef>
                <a:spcPts val="0"/>
              </a:spcBef>
              <a:buFont typeface="Symbol" panose="05050102010706020507" pitchFamily="18" charset="2"/>
              <a:buChar char=""/>
            </a:pPr>
            <a:r>
              <a:rPr lang="en-US" sz="1600" cap="none" dirty="0">
                <a:solidFill>
                  <a:srgbClr val="0070C0"/>
                </a:solidFill>
                <a:effectLst/>
                <a:latin typeface="+mj-lt"/>
                <a:ea typeface="Calibri" panose="020F0502020204030204" pitchFamily="34" charset="0"/>
                <a:cs typeface="Times New Roman" panose="02020603050405020304" pitchFamily="18" charset="0"/>
              </a:rPr>
              <a:t>Follow instructions in step 5 – inside border to add outside border.</a:t>
            </a:r>
          </a:p>
          <a:p>
            <a:pPr marL="800100" lvl="1" indent="-342900">
              <a:lnSpc>
                <a:spcPct val="107000"/>
              </a:lnSpc>
              <a:spcBef>
                <a:spcPts val="0"/>
              </a:spcBef>
              <a:spcAft>
                <a:spcPts val="800"/>
              </a:spcAft>
              <a:buFont typeface="Symbol" panose="05050102010706020507" pitchFamily="18" charset="2"/>
              <a:buChar char=""/>
            </a:pPr>
            <a:r>
              <a:rPr lang="en-US" sz="1600" cap="none" dirty="0">
                <a:solidFill>
                  <a:srgbClr val="0070C0"/>
                </a:solidFill>
                <a:effectLst/>
                <a:latin typeface="+mj-lt"/>
                <a:ea typeface="Calibri" panose="020F0502020204030204" pitchFamily="34" charset="0"/>
                <a:cs typeface="Times New Roman" panose="02020603050405020304" pitchFamily="18" charset="0"/>
              </a:rPr>
              <a:t>Press seams to one side of strip.</a:t>
            </a:r>
          </a:p>
          <a:p>
            <a:pPr lvl="2"/>
            <a:endParaRPr lang="en-US" cap="none" dirty="0">
              <a:solidFill>
                <a:srgbClr val="0070C0"/>
              </a:solidFill>
              <a:latin typeface="+mj-lt"/>
            </a:endParaRPr>
          </a:p>
          <a:p>
            <a:pPr marL="457200" lvl="1" indent="0">
              <a:buNone/>
            </a:pPr>
            <a:endParaRPr lang="en-US" cap="none" dirty="0">
              <a:solidFill>
                <a:srgbClr val="0070C0"/>
              </a:solidFill>
            </a:endParaRPr>
          </a:p>
        </p:txBody>
      </p:sp>
      <p:sp>
        <p:nvSpPr>
          <p:cNvPr id="10" name="Rectangle 9">
            <a:extLst>
              <a:ext uri="{FF2B5EF4-FFF2-40B4-BE49-F238E27FC236}">
                <a16:creationId xmlns:a16="http://schemas.microsoft.com/office/drawing/2014/main" id="{D8042AF7-EDB5-CD93-F1DC-A52BD20A91DE}"/>
              </a:ext>
            </a:extLst>
          </p:cNvPr>
          <p:cNvSpPr/>
          <p:nvPr/>
        </p:nvSpPr>
        <p:spPr>
          <a:xfrm rot="5400000">
            <a:off x="8107581" y="-2113756"/>
            <a:ext cx="502285" cy="471183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6" name="Rectangle 215">
            <a:extLst>
              <a:ext uri="{FF2B5EF4-FFF2-40B4-BE49-F238E27FC236}">
                <a16:creationId xmlns:a16="http://schemas.microsoft.com/office/drawing/2014/main" id="{2DC74399-DC4A-C407-4666-455AF33E930B}"/>
              </a:ext>
            </a:extLst>
          </p:cNvPr>
          <p:cNvSpPr/>
          <p:nvPr/>
        </p:nvSpPr>
        <p:spPr>
          <a:xfrm rot="5400000">
            <a:off x="8103090" y="3235952"/>
            <a:ext cx="511268" cy="471183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7" name="Rectangle 216">
            <a:extLst>
              <a:ext uri="{FF2B5EF4-FFF2-40B4-BE49-F238E27FC236}">
                <a16:creationId xmlns:a16="http://schemas.microsoft.com/office/drawing/2014/main" id="{94AEC772-B595-C884-6C95-75468BBD6B55}"/>
              </a:ext>
            </a:extLst>
          </p:cNvPr>
          <p:cNvSpPr/>
          <p:nvPr/>
        </p:nvSpPr>
        <p:spPr>
          <a:xfrm rot="10800000">
            <a:off x="5329563" y="-8986"/>
            <a:ext cx="672935" cy="5847499"/>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8" name="Rectangle 217">
            <a:extLst>
              <a:ext uri="{FF2B5EF4-FFF2-40B4-BE49-F238E27FC236}">
                <a16:creationId xmlns:a16="http://schemas.microsoft.com/office/drawing/2014/main" id="{99A52794-C943-C339-8289-EEAAF9C852B7}"/>
              </a:ext>
            </a:extLst>
          </p:cNvPr>
          <p:cNvSpPr/>
          <p:nvPr/>
        </p:nvSpPr>
        <p:spPr>
          <a:xfrm rot="10800000">
            <a:off x="10720572" y="-1"/>
            <a:ext cx="723489" cy="5847499"/>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586183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8EEEF-A711-4758-B02A-0BB94071179E}"/>
              </a:ext>
            </a:extLst>
          </p:cNvPr>
          <p:cNvSpPr>
            <a:spLocks noGrp="1"/>
          </p:cNvSpPr>
          <p:nvPr>
            <p:ph type="title"/>
          </p:nvPr>
        </p:nvSpPr>
        <p:spPr>
          <a:xfrm>
            <a:off x="396875" y="911785"/>
            <a:ext cx="10972800" cy="1151965"/>
          </a:xfrm>
        </p:spPr>
        <p:txBody>
          <a:bodyPr>
            <a:normAutofit/>
          </a:bodyPr>
          <a:lstStyle/>
          <a:p>
            <a:r>
              <a:rPr lang="en-US" dirty="0"/>
              <a:t>How You can support this program</a:t>
            </a:r>
          </a:p>
        </p:txBody>
      </p:sp>
      <p:graphicFrame>
        <p:nvGraphicFramePr>
          <p:cNvPr id="18" name="Content Placeholder 2"/>
          <p:cNvGraphicFramePr>
            <a:graphicFrameLocks noGrp="1"/>
          </p:cNvGraphicFramePr>
          <p:nvPr>
            <p:ph sz="quarter" idx="13"/>
            <p:extLst>
              <p:ext uri="{D42A27DB-BD31-4B8C-83A1-F6EECF244321}">
                <p14:modId xmlns:p14="http://schemas.microsoft.com/office/powerpoint/2010/main" val="2224778801"/>
              </p:ext>
            </p:extLst>
          </p:nvPr>
        </p:nvGraphicFramePr>
        <p:xfrm>
          <a:off x="685800" y="2063750"/>
          <a:ext cx="10394950" cy="33115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5DEE8550-4B90-424D-9242-B82F29D978F0}"/>
              </a:ext>
            </a:extLst>
          </p:cNvPr>
          <p:cNvPicPr>
            <a:picLocks noChangeAspect="1"/>
          </p:cNvPicPr>
          <p:nvPr/>
        </p:nvPicPr>
        <p:blipFill>
          <a:blip r:embed="rId9"/>
          <a:stretch>
            <a:fillRect/>
          </a:stretch>
        </p:blipFill>
        <p:spPr>
          <a:xfrm>
            <a:off x="9157565" y="4253782"/>
            <a:ext cx="1329459" cy="1668777"/>
          </a:xfrm>
          <a:prstGeom prst="rect">
            <a:avLst/>
          </a:prstGeom>
        </p:spPr>
      </p:pic>
      <p:pic>
        <p:nvPicPr>
          <p:cNvPr id="7" name="Picture 6">
            <a:extLst>
              <a:ext uri="{FF2B5EF4-FFF2-40B4-BE49-F238E27FC236}">
                <a16:creationId xmlns:a16="http://schemas.microsoft.com/office/drawing/2014/main" id="{B3239F6D-2456-4A0F-B1F0-9D2D57A962E8}"/>
              </a:ext>
            </a:extLst>
          </p:cNvPr>
          <p:cNvPicPr>
            <a:picLocks noChangeAspect="1"/>
          </p:cNvPicPr>
          <p:nvPr/>
        </p:nvPicPr>
        <p:blipFill>
          <a:blip r:embed="rId10"/>
          <a:stretch>
            <a:fillRect/>
          </a:stretch>
        </p:blipFill>
        <p:spPr>
          <a:xfrm>
            <a:off x="6378288" y="4200245"/>
            <a:ext cx="1539586" cy="1723417"/>
          </a:xfrm>
          <a:prstGeom prst="rect">
            <a:avLst/>
          </a:prstGeom>
        </p:spPr>
      </p:pic>
      <p:pic>
        <p:nvPicPr>
          <p:cNvPr id="9" name="Picture 8">
            <a:extLst>
              <a:ext uri="{FF2B5EF4-FFF2-40B4-BE49-F238E27FC236}">
                <a16:creationId xmlns:a16="http://schemas.microsoft.com/office/drawing/2014/main" id="{9CEB1B14-226D-43FA-8377-2ED911AEC16E}"/>
              </a:ext>
            </a:extLst>
          </p:cNvPr>
          <p:cNvPicPr>
            <a:picLocks noChangeAspect="1"/>
          </p:cNvPicPr>
          <p:nvPr/>
        </p:nvPicPr>
        <p:blipFill>
          <a:blip r:embed="rId11"/>
          <a:stretch>
            <a:fillRect/>
          </a:stretch>
        </p:blipFill>
        <p:spPr>
          <a:xfrm>
            <a:off x="3832658" y="4279961"/>
            <a:ext cx="1382280" cy="1685707"/>
          </a:xfrm>
          <a:prstGeom prst="rect">
            <a:avLst/>
          </a:prstGeom>
        </p:spPr>
      </p:pic>
      <p:pic>
        <p:nvPicPr>
          <p:cNvPr id="13" name="Picture 12">
            <a:extLst>
              <a:ext uri="{FF2B5EF4-FFF2-40B4-BE49-F238E27FC236}">
                <a16:creationId xmlns:a16="http://schemas.microsoft.com/office/drawing/2014/main" id="{9202EEE3-C954-447A-9388-08985F2BE128}"/>
              </a:ext>
            </a:extLst>
          </p:cNvPr>
          <p:cNvPicPr>
            <a:picLocks noChangeAspect="1"/>
          </p:cNvPicPr>
          <p:nvPr/>
        </p:nvPicPr>
        <p:blipFill>
          <a:blip r:embed="rId12"/>
          <a:stretch>
            <a:fillRect/>
          </a:stretch>
        </p:blipFill>
        <p:spPr>
          <a:xfrm>
            <a:off x="1086727" y="4238015"/>
            <a:ext cx="1344894" cy="1769597"/>
          </a:xfrm>
          <a:prstGeom prst="rect">
            <a:avLst/>
          </a:prstGeom>
        </p:spPr>
      </p:pic>
      <p:pic>
        <p:nvPicPr>
          <p:cNvPr id="3" name="Picture 2">
            <a:extLst>
              <a:ext uri="{FF2B5EF4-FFF2-40B4-BE49-F238E27FC236}">
                <a16:creationId xmlns:a16="http://schemas.microsoft.com/office/drawing/2014/main" id="{0AE46B0D-CF79-9107-4E01-DB3A66378673}"/>
              </a:ext>
            </a:extLst>
          </p:cNvPr>
          <p:cNvPicPr>
            <a:picLocks/>
          </p:cNvPicPr>
          <p:nvPr/>
        </p:nvPicPr>
        <p:blipFill>
          <a:blip r:embed="rId13"/>
          <a:stretch>
            <a:fillRect/>
          </a:stretch>
        </p:blipFill>
        <p:spPr>
          <a:xfrm>
            <a:off x="133995" y="5655367"/>
            <a:ext cx="700892" cy="673938"/>
          </a:xfrm>
          <a:prstGeom prst="rect">
            <a:avLst/>
          </a:prstGeom>
        </p:spPr>
      </p:pic>
    </p:spTree>
    <p:extLst>
      <p:ext uri="{BB962C8B-B14F-4D97-AF65-F5344CB8AC3E}">
        <p14:creationId xmlns:p14="http://schemas.microsoft.com/office/powerpoint/2010/main" val="1689396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30E4D-A7CA-48A7-883B-53908DE48022}"/>
              </a:ext>
            </a:extLst>
          </p:cNvPr>
          <p:cNvSpPr>
            <a:spLocks noGrp="1"/>
          </p:cNvSpPr>
          <p:nvPr>
            <p:ph type="ctrTitle"/>
          </p:nvPr>
        </p:nvSpPr>
        <p:spPr>
          <a:xfrm rot="21420000">
            <a:off x="925070" y="477540"/>
            <a:ext cx="9755187" cy="2766528"/>
          </a:xfrm>
        </p:spPr>
        <p:txBody>
          <a:bodyPr>
            <a:normAutofit/>
          </a:bodyPr>
          <a:lstStyle/>
          <a:p>
            <a:r>
              <a:rPr lang="en-US" sz="4000" dirty="0"/>
              <a:t>Thank you for </a:t>
            </a:r>
            <a:br>
              <a:rPr lang="en-US" sz="4000" dirty="0"/>
            </a:br>
            <a:r>
              <a:rPr lang="en-US" sz="4000" dirty="0"/>
              <a:t>making a difference in </a:t>
            </a:r>
            <a:br>
              <a:rPr lang="en-US" sz="4000" dirty="0"/>
            </a:br>
            <a:r>
              <a:rPr lang="en-US" sz="4000" dirty="0"/>
              <a:t>the life of a veteran and a </a:t>
            </a:r>
            <a:br>
              <a:rPr lang="en-US" sz="4000" dirty="0"/>
            </a:br>
            <a:r>
              <a:rPr lang="en-US" sz="4000" dirty="0"/>
              <a:t>4-H member</a:t>
            </a:r>
          </a:p>
        </p:txBody>
      </p:sp>
      <p:sp>
        <p:nvSpPr>
          <p:cNvPr id="3" name="Subtitle 2">
            <a:extLst>
              <a:ext uri="{FF2B5EF4-FFF2-40B4-BE49-F238E27FC236}">
                <a16:creationId xmlns:a16="http://schemas.microsoft.com/office/drawing/2014/main" id="{6ABECFA7-5BC6-4FF3-B3CB-0A355447DBEA}"/>
              </a:ext>
            </a:extLst>
          </p:cNvPr>
          <p:cNvSpPr>
            <a:spLocks noGrp="1"/>
          </p:cNvSpPr>
          <p:nvPr>
            <p:ph type="subTitle" idx="1"/>
          </p:nvPr>
        </p:nvSpPr>
        <p:spPr>
          <a:xfrm rot="21420000">
            <a:off x="298899" y="4957411"/>
            <a:ext cx="7366129" cy="550333"/>
          </a:xfrm>
        </p:spPr>
        <p:txBody>
          <a:bodyPr/>
          <a:lstStyle/>
          <a:p>
            <a:r>
              <a:rPr lang="en-US" sz="4400" cap="none" dirty="0">
                <a:solidFill>
                  <a:srgbClr val="0070C0"/>
                </a:solidFill>
              </a:rPr>
              <a:t> Questions?</a:t>
            </a:r>
          </a:p>
          <a:p>
            <a:endParaRPr lang="en-US" sz="2000" dirty="0">
              <a:solidFill>
                <a:srgbClr val="0070C0"/>
              </a:solidFill>
            </a:endParaRPr>
          </a:p>
        </p:txBody>
      </p:sp>
      <p:pic>
        <p:nvPicPr>
          <p:cNvPr id="5" name="Picture 4">
            <a:extLst>
              <a:ext uri="{FF2B5EF4-FFF2-40B4-BE49-F238E27FC236}">
                <a16:creationId xmlns:a16="http://schemas.microsoft.com/office/drawing/2014/main" id="{1D28BD69-A02C-423E-B2C5-930D558869B1}"/>
              </a:ext>
            </a:extLst>
          </p:cNvPr>
          <p:cNvPicPr>
            <a:picLocks noChangeAspect="1"/>
          </p:cNvPicPr>
          <p:nvPr/>
        </p:nvPicPr>
        <p:blipFill>
          <a:blip r:embed="rId3"/>
          <a:stretch>
            <a:fillRect/>
          </a:stretch>
        </p:blipFill>
        <p:spPr>
          <a:xfrm rot="-180000">
            <a:off x="537445" y="4545918"/>
            <a:ext cx="2315626" cy="1389375"/>
          </a:xfrm>
          <a:prstGeom prst="rect">
            <a:avLst/>
          </a:prstGeom>
          <a:ln>
            <a:noFill/>
          </a:ln>
          <a:effectLst>
            <a:outerShdw blurRad="292100" dist="139700" dir="2700000" algn="tl" rotWithShape="0">
              <a:srgbClr val="333333">
                <a:alpha val="65000"/>
              </a:srgbClr>
            </a:outerShdw>
          </a:effectLst>
        </p:spPr>
      </p:pic>
      <p:pic>
        <p:nvPicPr>
          <p:cNvPr id="2050" name="Picture 2">
            <a:extLst>
              <a:ext uri="{FF2B5EF4-FFF2-40B4-BE49-F238E27FC236}">
                <a16:creationId xmlns:a16="http://schemas.microsoft.com/office/drawing/2014/main" id="{0C9FBD30-8AE5-2144-D5EC-DF03EE552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50" y="155716"/>
            <a:ext cx="4364379" cy="327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CDFB108A-D99A-ADAD-AB88-F73D96710794}"/>
              </a:ext>
            </a:extLst>
          </p:cNvPr>
          <p:cNvSpPr txBox="1">
            <a:spLocks/>
          </p:cNvSpPr>
          <p:nvPr/>
        </p:nvSpPr>
        <p:spPr>
          <a:xfrm rot="21420000">
            <a:off x="983062" y="3376002"/>
            <a:ext cx="9755187" cy="550333"/>
          </a:xfrm>
          <a:prstGeom prst="rect">
            <a:avLst/>
          </a:prstGeom>
        </p:spPr>
        <p:txBody>
          <a:bodyPr vert="horz" lIns="91440" tIns="45720" rIns="91440" bIns="45720" rtlCol="0" anchor="t">
            <a:noAutofit/>
          </a:bodyPr>
          <a:lstStyle>
            <a:lvl1pPr marL="0" indent="0" algn="r" defTabSz="914400" rtl="0" eaLnBrk="1" latinLnBrk="0" hangingPunct="1">
              <a:lnSpc>
                <a:spcPct val="120000"/>
              </a:lnSpc>
              <a:spcBef>
                <a:spcPts val="1000"/>
              </a:spcBef>
              <a:buClr>
                <a:schemeClr val="accent1"/>
              </a:buClr>
              <a:buSzPct val="160000"/>
              <a:buFont typeface="Arial" panose="020B0604020202020204" pitchFamily="34" charset="0"/>
              <a:buNone/>
              <a:defRPr sz="28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pPr>
              <a:spcBef>
                <a:spcPts val="0"/>
              </a:spcBef>
            </a:pPr>
            <a:r>
              <a:rPr lang="en-US" sz="2000" cap="none" dirty="0">
                <a:solidFill>
                  <a:srgbClr val="0070C0"/>
                </a:solidFill>
              </a:rPr>
              <a:t>Jheri-Lynn McSwain, Ph.D.</a:t>
            </a:r>
          </a:p>
          <a:p>
            <a:pPr>
              <a:spcBef>
                <a:spcPts val="0"/>
              </a:spcBef>
            </a:pPr>
            <a:r>
              <a:rPr lang="en-US" sz="2000" cap="none" dirty="0">
                <a:solidFill>
                  <a:srgbClr val="0070C0"/>
                </a:solidFill>
                <a:hlinkClick r:id="rId5"/>
              </a:rPr>
              <a:t>jlmcswain@ag.tamu.edu</a:t>
            </a:r>
            <a:endParaRPr lang="en-US" sz="2000" cap="none" dirty="0">
              <a:solidFill>
                <a:srgbClr val="0070C0"/>
              </a:solidFill>
            </a:endParaRPr>
          </a:p>
          <a:p>
            <a:pPr>
              <a:spcBef>
                <a:spcPts val="0"/>
              </a:spcBef>
            </a:pPr>
            <a:r>
              <a:rPr lang="en-US" sz="2000" cap="none" dirty="0">
                <a:solidFill>
                  <a:srgbClr val="0070C0"/>
                </a:solidFill>
              </a:rPr>
              <a:t>903-834-6191</a:t>
            </a:r>
          </a:p>
        </p:txBody>
      </p:sp>
    </p:spTree>
    <p:extLst>
      <p:ext uri="{BB962C8B-B14F-4D97-AF65-F5344CB8AC3E}">
        <p14:creationId xmlns:p14="http://schemas.microsoft.com/office/powerpoint/2010/main" val="1485320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F39AC-59CB-4257-98FB-5D667EAEE6D3}"/>
              </a:ext>
            </a:extLst>
          </p:cNvPr>
          <p:cNvSpPr>
            <a:spLocks noGrp="1"/>
          </p:cNvSpPr>
          <p:nvPr>
            <p:ph type="title"/>
          </p:nvPr>
        </p:nvSpPr>
        <p:spPr>
          <a:xfrm>
            <a:off x="685801" y="685800"/>
            <a:ext cx="4325470" cy="1151965"/>
          </a:xfrm>
        </p:spPr>
        <p:txBody>
          <a:bodyPr>
            <a:normAutofit fontScale="90000"/>
          </a:bodyPr>
          <a:lstStyle/>
          <a:p>
            <a:r>
              <a:rPr lang="en-US" dirty="0"/>
              <a:t>What are Quilts of Valor</a:t>
            </a:r>
          </a:p>
        </p:txBody>
      </p:sp>
      <p:sp>
        <p:nvSpPr>
          <p:cNvPr id="3" name="Content Placeholder 2">
            <a:extLst>
              <a:ext uri="{FF2B5EF4-FFF2-40B4-BE49-F238E27FC236}">
                <a16:creationId xmlns:a16="http://schemas.microsoft.com/office/drawing/2014/main" id="{02252998-8BDA-4565-AFE2-C9829C3C91BA}"/>
              </a:ext>
            </a:extLst>
          </p:cNvPr>
          <p:cNvSpPr>
            <a:spLocks noGrp="1"/>
          </p:cNvSpPr>
          <p:nvPr>
            <p:ph sz="quarter" idx="13"/>
          </p:nvPr>
        </p:nvSpPr>
        <p:spPr>
          <a:xfrm>
            <a:off x="685801" y="1999130"/>
            <a:ext cx="4986338" cy="3311189"/>
          </a:xfrm>
        </p:spPr>
        <p:txBody>
          <a:bodyPr>
            <a:normAutofit/>
          </a:bodyPr>
          <a:lstStyle/>
          <a:p>
            <a:r>
              <a:rPr lang="en-US" cap="none" dirty="0">
                <a:solidFill>
                  <a:srgbClr val="0070C0"/>
                </a:solidFill>
              </a:rPr>
              <a:t>Lifetime award</a:t>
            </a:r>
          </a:p>
          <a:p>
            <a:r>
              <a:rPr lang="en-US" cap="none" dirty="0">
                <a:solidFill>
                  <a:srgbClr val="0070C0"/>
                </a:solidFill>
              </a:rPr>
              <a:t>Token of appreciation that says, “thank you for your service, sacrifice and valor.”</a:t>
            </a:r>
          </a:p>
          <a:p>
            <a:r>
              <a:rPr lang="en-US" cap="none" dirty="0">
                <a:solidFill>
                  <a:srgbClr val="0070C0"/>
                </a:solidFill>
              </a:rPr>
              <a:t>Stitched by 4-H youth and adult volunteers with love, prayers and healing thoughts</a:t>
            </a:r>
          </a:p>
          <a:p>
            <a:r>
              <a:rPr lang="en-US" cap="none" dirty="0">
                <a:solidFill>
                  <a:srgbClr val="0070C0"/>
                </a:solidFill>
              </a:rPr>
              <a:t>Sponsored by local businesses, civic clubs and individuals</a:t>
            </a:r>
          </a:p>
        </p:txBody>
      </p:sp>
      <p:sp>
        <p:nvSpPr>
          <p:cNvPr id="6" name="Rectangle 5">
            <a:extLst>
              <a:ext uri="{FF2B5EF4-FFF2-40B4-BE49-F238E27FC236}">
                <a16:creationId xmlns:a16="http://schemas.microsoft.com/office/drawing/2014/main" id="{113EE553-46DC-4710-A19E-4F804EE16A0A}"/>
              </a:ext>
            </a:extLst>
          </p:cNvPr>
          <p:cNvSpPr/>
          <p:nvPr/>
        </p:nvSpPr>
        <p:spPr>
          <a:xfrm>
            <a:off x="3757613" y="5777699"/>
            <a:ext cx="7816563" cy="523220"/>
          </a:xfrm>
          <a:prstGeom prst="rect">
            <a:avLst/>
          </a:prstGeom>
        </p:spPr>
        <p:txBody>
          <a:bodyPr wrap="none">
            <a:spAutoFit/>
          </a:bodyPr>
          <a:lstStyle/>
          <a:p>
            <a:r>
              <a:rPr lang="en-US" sz="2800" dirty="0">
                <a:latin typeface="Britannic Bold" panose="020B0903060703020204" pitchFamily="34" charset="0"/>
              </a:rPr>
              <a:t>“Thank you for your service, sacrifice and valor</a:t>
            </a:r>
            <a:r>
              <a:rPr lang="en-US" dirty="0">
                <a:latin typeface="Britannic Bold" panose="020B0903060703020204" pitchFamily="34" charset="0"/>
              </a:rPr>
              <a:t>”</a:t>
            </a:r>
          </a:p>
        </p:txBody>
      </p:sp>
      <p:pic>
        <p:nvPicPr>
          <p:cNvPr id="8" name="Picture 7">
            <a:extLst>
              <a:ext uri="{FF2B5EF4-FFF2-40B4-BE49-F238E27FC236}">
                <a16:creationId xmlns:a16="http://schemas.microsoft.com/office/drawing/2014/main" id="{6C18585D-0208-4465-BDFC-43375BE33747}"/>
              </a:ext>
            </a:extLst>
          </p:cNvPr>
          <p:cNvPicPr>
            <a:picLocks noChangeAspect="1"/>
          </p:cNvPicPr>
          <p:nvPr/>
        </p:nvPicPr>
        <p:blipFill rotWithShape="1">
          <a:blip r:embed="rId3"/>
          <a:srcRect l="3528" t="-232" r="5344" b="5984"/>
          <a:stretch/>
        </p:blipFill>
        <p:spPr>
          <a:xfrm>
            <a:off x="7256477" y="190562"/>
            <a:ext cx="4249722" cy="5295617"/>
          </a:xfrm>
          <a:prstGeom prst="rect">
            <a:avLst/>
          </a:prstGeom>
        </p:spPr>
      </p:pic>
      <p:pic>
        <p:nvPicPr>
          <p:cNvPr id="4" name="Picture 3">
            <a:extLst>
              <a:ext uri="{FF2B5EF4-FFF2-40B4-BE49-F238E27FC236}">
                <a16:creationId xmlns:a16="http://schemas.microsoft.com/office/drawing/2014/main" id="{1B0C90DB-5EF0-F2DD-3D32-AD1EE4A47BA3}"/>
              </a:ext>
            </a:extLst>
          </p:cNvPr>
          <p:cNvPicPr>
            <a:picLocks/>
          </p:cNvPicPr>
          <p:nvPr/>
        </p:nvPicPr>
        <p:blipFill>
          <a:blip r:embed="rId4"/>
          <a:stretch>
            <a:fillRect/>
          </a:stretch>
        </p:blipFill>
        <p:spPr>
          <a:xfrm>
            <a:off x="173751" y="5461961"/>
            <a:ext cx="1024098" cy="976673"/>
          </a:xfrm>
          <a:prstGeom prst="rect">
            <a:avLst/>
          </a:prstGeom>
        </p:spPr>
      </p:pic>
    </p:spTree>
    <p:extLst>
      <p:ext uri="{BB962C8B-B14F-4D97-AF65-F5344CB8AC3E}">
        <p14:creationId xmlns:p14="http://schemas.microsoft.com/office/powerpoint/2010/main" val="1794679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38205-0307-4EC1-9AB0-6F009CEF3D2A}"/>
              </a:ext>
            </a:extLst>
          </p:cNvPr>
          <p:cNvSpPr>
            <a:spLocks noGrp="1"/>
          </p:cNvSpPr>
          <p:nvPr>
            <p:ph type="title"/>
          </p:nvPr>
        </p:nvSpPr>
        <p:spPr>
          <a:xfrm>
            <a:off x="685801" y="685800"/>
            <a:ext cx="5286374" cy="1151965"/>
          </a:xfrm>
        </p:spPr>
        <p:txBody>
          <a:bodyPr>
            <a:normAutofit fontScale="90000"/>
          </a:bodyPr>
          <a:lstStyle/>
          <a:p>
            <a:r>
              <a:rPr lang="en-US" dirty="0"/>
              <a:t>What is the quilt of valor Program</a:t>
            </a:r>
          </a:p>
        </p:txBody>
      </p:sp>
      <p:sp>
        <p:nvSpPr>
          <p:cNvPr id="3" name="Content Placeholder 2">
            <a:extLst>
              <a:ext uri="{FF2B5EF4-FFF2-40B4-BE49-F238E27FC236}">
                <a16:creationId xmlns:a16="http://schemas.microsoft.com/office/drawing/2014/main" id="{9E97CB99-2021-4CC6-A311-4E7BFED18043}"/>
              </a:ext>
            </a:extLst>
          </p:cNvPr>
          <p:cNvSpPr>
            <a:spLocks noGrp="1"/>
          </p:cNvSpPr>
          <p:nvPr>
            <p:ph sz="quarter" idx="13"/>
          </p:nvPr>
        </p:nvSpPr>
        <p:spPr>
          <a:xfrm>
            <a:off x="685800" y="2063396"/>
            <a:ext cx="5286375" cy="3311189"/>
          </a:xfrm>
        </p:spPr>
        <p:txBody>
          <a:bodyPr>
            <a:normAutofit/>
          </a:bodyPr>
          <a:lstStyle/>
          <a:p>
            <a:r>
              <a:rPr lang="en-US" cap="none" dirty="0">
                <a:solidFill>
                  <a:srgbClr val="0070C0"/>
                </a:solidFill>
              </a:rPr>
              <a:t>Quilts of Valor Foundation is a non-profit organization (all 50 states)</a:t>
            </a:r>
          </a:p>
          <a:p>
            <a:r>
              <a:rPr lang="en-US" cap="none" dirty="0">
                <a:solidFill>
                  <a:srgbClr val="0070C0"/>
                </a:solidFill>
              </a:rPr>
              <a:t>Over 397,000 quilts have been presented since inception in 2003</a:t>
            </a:r>
          </a:p>
          <a:p>
            <a:r>
              <a:rPr lang="en-US" cap="none" dirty="0">
                <a:solidFill>
                  <a:srgbClr val="0070C0"/>
                </a:solidFill>
              </a:rPr>
              <a:t>Recipients are living local military service members and veterans in good standing</a:t>
            </a:r>
          </a:p>
        </p:txBody>
      </p:sp>
      <p:pic>
        <p:nvPicPr>
          <p:cNvPr id="2050" name="Picture 2">
            <a:extLst>
              <a:ext uri="{FF2B5EF4-FFF2-40B4-BE49-F238E27FC236}">
                <a16:creationId xmlns:a16="http://schemas.microsoft.com/office/drawing/2014/main" id="{C62E5377-718E-45D3-A7B1-453D00DCF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4557" y="157285"/>
            <a:ext cx="4124604" cy="53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DA41124-76E7-BEAD-F4F4-88104DBCCB0D}"/>
              </a:ext>
            </a:extLst>
          </p:cNvPr>
          <p:cNvPicPr>
            <a:picLocks/>
          </p:cNvPicPr>
          <p:nvPr/>
        </p:nvPicPr>
        <p:blipFill>
          <a:blip r:embed="rId4"/>
          <a:stretch>
            <a:fillRect/>
          </a:stretch>
        </p:blipFill>
        <p:spPr>
          <a:xfrm>
            <a:off x="173751" y="5461961"/>
            <a:ext cx="1024098" cy="976673"/>
          </a:xfrm>
          <a:prstGeom prst="rect">
            <a:avLst/>
          </a:prstGeom>
        </p:spPr>
      </p:pic>
    </p:spTree>
    <p:extLst>
      <p:ext uri="{BB962C8B-B14F-4D97-AF65-F5344CB8AC3E}">
        <p14:creationId xmlns:p14="http://schemas.microsoft.com/office/powerpoint/2010/main" val="4100956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70EAE-1993-402E-991C-C4E66592B1B0}"/>
              </a:ext>
            </a:extLst>
          </p:cNvPr>
          <p:cNvSpPr>
            <a:spLocks noGrp="1"/>
          </p:cNvSpPr>
          <p:nvPr>
            <p:ph type="title"/>
          </p:nvPr>
        </p:nvSpPr>
        <p:spPr/>
        <p:txBody>
          <a:bodyPr/>
          <a:lstStyle/>
          <a:p>
            <a:r>
              <a:rPr lang="en-US" dirty="0"/>
              <a:t>Forming partnerships</a:t>
            </a:r>
          </a:p>
        </p:txBody>
      </p:sp>
      <p:pic>
        <p:nvPicPr>
          <p:cNvPr id="7" name="Picture 6">
            <a:extLst>
              <a:ext uri="{FF2B5EF4-FFF2-40B4-BE49-F238E27FC236}">
                <a16:creationId xmlns:a16="http://schemas.microsoft.com/office/drawing/2014/main" id="{87A2D65A-1C95-40FF-8E2E-A4BB19F42384}"/>
              </a:ext>
            </a:extLst>
          </p:cNvPr>
          <p:cNvPicPr>
            <a:picLocks noChangeAspect="1"/>
          </p:cNvPicPr>
          <p:nvPr/>
        </p:nvPicPr>
        <p:blipFill>
          <a:blip r:embed="rId3"/>
          <a:stretch>
            <a:fillRect/>
          </a:stretch>
        </p:blipFill>
        <p:spPr>
          <a:xfrm>
            <a:off x="360696" y="2248449"/>
            <a:ext cx="1650343" cy="1708404"/>
          </a:xfrm>
          <a:prstGeom prst="rect">
            <a:avLst/>
          </a:prstGeom>
        </p:spPr>
      </p:pic>
      <p:sp>
        <p:nvSpPr>
          <p:cNvPr id="11" name="Arrow: Right 10">
            <a:extLst>
              <a:ext uri="{FF2B5EF4-FFF2-40B4-BE49-F238E27FC236}">
                <a16:creationId xmlns:a16="http://schemas.microsoft.com/office/drawing/2014/main" id="{B2CA43A5-8CA7-44F6-8165-A3DFDD02FCE1}"/>
              </a:ext>
            </a:extLst>
          </p:cNvPr>
          <p:cNvSpPr/>
          <p:nvPr/>
        </p:nvSpPr>
        <p:spPr>
          <a:xfrm>
            <a:off x="6308873" y="2687427"/>
            <a:ext cx="1055540" cy="78011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3" name="Cross 12">
            <a:extLst>
              <a:ext uri="{FF2B5EF4-FFF2-40B4-BE49-F238E27FC236}">
                <a16:creationId xmlns:a16="http://schemas.microsoft.com/office/drawing/2014/main" id="{688BC5B0-2A3D-45CD-BF04-2A06ED50E2A0}"/>
              </a:ext>
            </a:extLst>
          </p:cNvPr>
          <p:cNvSpPr/>
          <p:nvPr/>
        </p:nvSpPr>
        <p:spPr>
          <a:xfrm>
            <a:off x="2252590" y="2802868"/>
            <a:ext cx="507962" cy="500063"/>
          </a:xfrm>
          <a:prstGeom prst="plus">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33B8B13-37E6-4300-A962-31A0489C0B1A}"/>
              </a:ext>
            </a:extLst>
          </p:cNvPr>
          <p:cNvSpPr txBox="1"/>
          <p:nvPr/>
        </p:nvSpPr>
        <p:spPr>
          <a:xfrm>
            <a:off x="130288" y="4076836"/>
            <a:ext cx="2057401" cy="1200329"/>
          </a:xfrm>
          <a:prstGeom prst="rect">
            <a:avLst/>
          </a:prstGeom>
          <a:noFill/>
        </p:spPr>
        <p:txBody>
          <a:bodyPr wrap="square" rtlCol="0">
            <a:spAutoFit/>
          </a:bodyPr>
          <a:lstStyle/>
          <a:p>
            <a:pPr algn="ctr"/>
            <a:endParaRPr lang="en-US" dirty="0"/>
          </a:p>
          <a:p>
            <a:pPr algn="ctr"/>
            <a:r>
              <a:rPr lang="en-US" dirty="0"/>
              <a:t>4-H Club</a:t>
            </a:r>
          </a:p>
          <a:p>
            <a:pPr algn="ctr"/>
            <a:r>
              <a:rPr lang="en-US" dirty="0"/>
              <a:t>Under our Wings Program</a:t>
            </a:r>
          </a:p>
        </p:txBody>
      </p:sp>
      <p:sp>
        <p:nvSpPr>
          <p:cNvPr id="15" name="TextBox 14">
            <a:extLst>
              <a:ext uri="{FF2B5EF4-FFF2-40B4-BE49-F238E27FC236}">
                <a16:creationId xmlns:a16="http://schemas.microsoft.com/office/drawing/2014/main" id="{44562F94-40BC-4844-AFF3-8EA03D4D6585}"/>
              </a:ext>
            </a:extLst>
          </p:cNvPr>
          <p:cNvSpPr txBox="1"/>
          <p:nvPr/>
        </p:nvSpPr>
        <p:spPr>
          <a:xfrm>
            <a:off x="2906958" y="4433411"/>
            <a:ext cx="3491816" cy="923330"/>
          </a:xfrm>
          <a:prstGeom prst="rect">
            <a:avLst/>
          </a:prstGeom>
          <a:noFill/>
        </p:spPr>
        <p:txBody>
          <a:bodyPr wrap="square" rtlCol="0">
            <a:spAutoFit/>
          </a:bodyPr>
          <a:lstStyle/>
          <a:p>
            <a:pPr algn="ctr"/>
            <a:r>
              <a:rPr lang="en-US" dirty="0"/>
              <a:t>VFW Post 8904</a:t>
            </a:r>
          </a:p>
          <a:p>
            <a:pPr algn="ctr"/>
            <a:r>
              <a:rPr lang="en-US" dirty="0"/>
              <a:t>Shelby County Veteran’s Office</a:t>
            </a:r>
          </a:p>
          <a:p>
            <a:pPr algn="ctr"/>
            <a:r>
              <a:rPr lang="en-US" dirty="0"/>
              <a:t>Shelby TEEA Homemakers Club</a:t>
            </a:r>
          </a:p>
        </p:txBody>
      </p:sp>
      <p:sp>
        <p:nvSpPr>
          <p:cNvPr id="16" name="TextBox 15">
            <a:extLst>
              <a:ext uri="{FF2B5EF4-FFF2-40B4-BE49-F238E27FC236}">
                <a16:creationId xmlns:a16="http://schemas.microsoft.com/office/drawing/2014/main" id="{1ECDC873-DB53-4668-96E9-7CA2C2A17023}"/>
              </a:ext>
            </a:extLst>
          </p:cNvPr>
          <p:cNvSpPr txBox="1"/>
          <p:nvPr/>
        </p:nvSpPr>
        <p:spPr>
          <a:xfrm>
            <a:off x="8829674" y="5172075"/>
            <a:ext cx="1528762" cy="369332"/>
          </a:xfrm>
          <a:prstGeom prst="rect">
            <a:avLst/>
          </a:prstGeom>
          <a:noFill/>
        </p:spPr>
        <p:txBody>
          <a:bodyPr wrap="square" rtlCol="0">
            <a:spAutoFit/>
          </a:bodyPr>
          <a:lstStyle/>
          <a:p>
            <a:r>
              <a:rPr lang="en-US" dirty="0"/>
              <a:t>Touch a Life</a:t>
            </a:r>
          </a:p>
        </p:txBody>
      </p:sp>
      <p:pic>
        <p:nvPicPr>
          <p:cNvPr id="12" name="Picture 11" descr="C:\Users\Owner\AppData\Local\Microsoft\Windows\Temporary Internet Files\Content.Outlook\EGB6A8U1\IMG_0054.jpg">
            <a:extLst>
              <a:ext uri="{FF2B5EF4-FFF2-40B4-BE49-F238E27FC236}">
                <a16:creationId xmlns:a16="http://schemas.microsoft.com/office/drawing/2014/main" id="{F0A60128-D325-45B0-9563-D8FE98EFB598}"/>
              </a:ext>
            </a:extLst>
          </p:cNvPr>
          <p:cNvPicPr/>
          <p:nvPr/>
        </p:nvPicPr>
        <p:blipFill rotWithShape="1">
          <a:blip r:embed="rId4">
            <a:extLst>
              <a:ext uri="{28A0092B-C50C-407E-A947-70E740481C1C}">
                <a14:useLocalDpi xmlns:a14="http://schemas.microsoft.com/office/drawing/2010/main" val="0"/>
              </a:ext>
            </a:extLst>
          </a:blip>
          <a:srcRect l="10098" t="3284"/>
          <a:stretch/>
        </p:blipFill>
        <p:spPr bwMode="auto">
          <a:xfrm>
            <a:off x="2989665" y="1878314"/>
            <a:ext cx="3137450" cy="2462773"/>
          </a:xfrm>
          <a:prstGeom prst="rect">
            <a:avLst/>
          </a:prstGeom>
          <a:noFill/>
          <a:ln>
            <a:noFill/>
          </a:ln>
          <a:extLst>
            <a:ext uri="{53640926-AAD7-44D8-BBD7-CCE9431645EC}">
              <a14:shadowObscured xmlns:a14="http://schemas.microsoft.com/office/drawing/2010/main"/>
            </a:ext>
          </a:extLst>
        </p:spPr>
      </p:pic>
      <p:pic>
        <p:nvPicPr>
          <p:cNvPr id="6" name="Content Placeholder 5">
            <a:extLst>
              <a:ext uri="{FF2B5EF4-FFF2-40B4-BE49-F238E27FC236}">
                <a16:creationId xmlns:a16="http://schemas.microsoft.com/office/drawing/2014/main" id="{21430D73-F07E-E5C7-5F62-AD07FC7DB29D}"/>
              </a:ext>
            </a:extLst>
          </p:cNvPr>
          <p:cNvPicPr>
            <a:picLocks noGrp="1" noChangeAspect="1"/>
          </p:cNvPicPr>
          <p:nvPr>
            <p:ph sz="quarter" idx="13"/>
          </p:nvPr>
        </p:nvPicPr>
        <p:blipFill>
          <a:blip r:embed="rId5"/>
          <a:stretch>
            <a:fillRect/>
          </a:stretch>
        </p:blipFill>
        <p:spPr>
          <a:xfrm>
            <a:off x="7875395" y="1678044"/>
            <a:ext cx="3207288" cy="3311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1543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9BCCA3-01AA-4A85-8216-34C618048A4A}"/>
              </a:ext>
            </a:extLst>
          </p:cNvPr>
          <p:cNvPicPr>
            <a:picLocks noChangeAspect="1"/>
          </p:cNvPicPr>
          <p:nvPr/>
        </p:nvPicPr>
        <p:blipFill rotWithShape="1">
          <a:blip r:embed="rId4"/>
          <a:srcRect r="2" b="21691"/>
          <a:stretch/>
        </p:blipFill>
        <p:spPr>
          <a:xfrm>
            <a:off x="7863612" y="0"/>
            <a:ext cx="3812309" cy="3920567"/>
          </a:xfrm>
          <a:prstGeom prst="rect">
            <a:avLst/>
          </a:prstGeom>
          <a:ln>
            <a:noFill/>
          </a:ln>
          <a:effectLst>
            <a:outerShdw blurRad="292100" dist="139700" dir="2700000" algn="tl" rotWithShape="0">
              <a:srgbClr val="333333">
                <a:alpha val="65000"/>
              </a:srgbClr>
            </a:outerShdw>
          </a:effectLst>
        </p:spPr>
      </p:pic>
      <p:sp>
        <p:nvSpPr>
          <p:cNvPr id="17" name="Rectangle 16">
            <a:extLst>
              <a:ext uri="{FF2B5EF4-FFF2-40B4-BE49-F238E27FC236}">
                <a16:creationId xmlns:a16="http://schemas.microsoft.com/office/drawing/2014/main" id="{00EF3C38-8DAE-4B7F-AA51-4084DF99D0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4FE9F89-A234-46B2-BE73-BCB33825658D}"/>
              </a:ext>
            </a:extLst>
          </p:cNvPr>
          <p:cNvSpPr>
            <a:spLocks noGrp="1"/>
          </p:cNvSpPr>
          <p:nvPr>
            <p:ph type="title"/>
          </p:nvPr>
        </p:nvSpPr>
        <p:spPr>
          <a:xfrm>
            <a:off x="999566" y="4455191"/>
            <a:ext cx="3373149" cy="1608035"/>
          </a:xfrm>
        </p:spPr>
        <p:txBody>
          <a:bodyPr>
            <a:normAutofit/>
          </a:bodyPr>
          <a:lstStyle/>
          <a:p>
            <a:r>
              <a:rPr lang="en-US" sz="4800" dirty="0">
                <a:solidFill>
                  <a:schemeClr val="bg1"/>
                </a:solidFill>
              </a:rPr>
              <a:t>Making the connection</a:t>
            </a:r>
          </a:p>
        </p:txBody>
      </p:sp>
      <p:sp>
        <p:nvSpPr>
          <p:cNvPr id="14" name="Content Placeholder 13"/>
          <p:cNvSpPr>
            <a:spLocks noGrp="1"/>
          </p:cNvSpPr>
          <p:nvPr>
            <p:ph sz="quarter" idx="13"/>
          </p:nvPr>
        </p:nvSpPr>
        <p:spPr>
          <a:xfrm>
            <a:off x="4670540" y="4455191"/>
            <a:ext cx="6635805" cy="1608035"/>
          </a:xfrm>
        </p:spPr>
        <p:txBody>
          <a:bodyPr>
            <a:noAutofit/>
          </a:bodyPr>
          <a:lstStyle/>
          <a:p>
            <a:pPr marL="0" indent="0" algn="ctr">
              <a:buNone/>
            </a:pPr>
            <a:r>
              <a:rPr lang="en-US" sz="1600" dirty="0">
                <a:solidFill>
                  <a:srgbClr val="00B0F0"/>
                </a:solidFill>
              </a:rPr>
              <a:t>mission</a:t>
            </a:r>
          </a:p>
          <a:p>
            <a:pPr marL="0" indent="0" algn="ctr">
              <a:buNone/>
            </a:pPr>
            <a:r>
              <a:rPr lang="en-US" sz="1600" dirty="0">
                <a:solidFill>
                  <a:schemeClr val="bg1"/>
                </a:solidFill>
              </a:rPr>
              <a:t>By teaching quilting to  4-H members</a:t>
            </a:r>
          </a:p>
          <a:p>
            <a:pPr marL="0" indent="0" algn="ctr">
              <a:buNone/>
            </a:pPr>
            <a:r>
              <a:rPr lang="en-US" sz="1600" dirty="0">
                <a:solidFill>
                  <a:schemeClr val="bg1"/>
                </a:solidFill>
              </a:rPr>
              <a:t>And Adult volunteers giving of their time and expertise</a:t>
            </a:r>
          </a:p>
          <a:p>
            <a:pPr marL="0" indent="0" algn="ctr">
              <a:buNone/>
            </a:pPr>
            <a:r>
              <a:rPr lang="en-US" sz="1600" dirty="0">
                <a:solidFill>
                  <a:schemeClr val="bg1"/>
                </a:solidFill>
              </a:rPr>
              <a:t>Along with support from the local community</a:t>
            </a:r>
          </a:p>
          <a:p>
            <a:pPr marL="0" indent="0" algn="ctr">
              <a:buNone/>
            </a:pPr>
            <a:r>
              <a:rPr lang="en-US" sz="1600" dirty="0">
                <a:solidFill>
                  <a:schemeClr val="bg1"/>
                </a:solidFill>
              </a:rPr>
              <a:t>We will provide Texas military veterans a quilt of valor</a:t>
            </a:r>
          </a:p>
        </p:txBody>
      </p:sp>
      <p:pic>
        <p:nvPicPr>
          <p:cNvPr id="8" name="Picture 7">
            <a:extLst>
              <a:ext uri="{FF2B5EF4-FFF2-40B4-BE49-F238E27FC236}">
                <a16:creationId xmlns:a16="http://schemas.microsoft.com/office/drawing/2014/main" id="{97D76B3D-1D7D-4994-B975-C820CB2F8B1C}"/>
              </a:ext>
            </a:extLst>
          </p:cNvPr>
          <p:cNvPicPr>
            <a:picLocks noChangeAspect="1"/>
          </p:cNvPicPr>
          <p:nvPr/>
        </p:nvPicPr>
        <p:blipFill>
          <a:blip r:embed="rId5"/>
          <a:stretch>
            <a:fillRect/>
          </a:stretch>
        </p:blipFill>
        <p:spPr>
          <a:xfrm rot="5400000">
            <a:off x="-490072" y="490071"/>
            <a:ext cx="3920566" cy="294042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E3012C4D-875E-CE31-253C-BEF5B09EFA5C}"/>
              </a:ext>
            </a:extLst>
          </p:cNvPr>
          <p:cNvPicPr>
            <a:picLocks/>
          </p:cNvPicPr>
          <p:nvPr/>
        </p:nvPicPr>
        <p:blipFill>
          <a:blip r:embed="rId6"/>
          <a:stretch>
            <a:fillRect/>
          </a:stretch>
        </p:blipFill>
        <p:spPr>
          <a:xfrm>
            <a:off x="54483" y="5675244"/>
            <a:ext cx="711904" cy="713695"/>
          </a:xfrm>
          <a:prstGeom prst="rect">
            <a:avLst/>
          </a:prstGeom>
        </p:spPr>
      </p:pic>
      <p:pic>
        <p:nvPicPr>
          <p:cNvPr id="4" name="Picture 2">
            <a:extLst>
              <a:ext uri="{FF2B5EF4-FFF2-40B4-BE49-F238E27FC236}">
                <a16:creationId xmlns:a16="http://schemas.microsoft.com/office/drawing/2014/main" id="{EFF50510-3A32-9316-2DBD-33C626C22D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8911" y="0"/>
            <a:ext cx="2940427" cy="390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095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9F82-CA98-4088-A44A-807F4C9195AD}"/>
              </a:ext>
            </a:extLst>
          </p:cNvPr>
          <p:cNvSpPr>
            <a:spLocks noGrp="1"/>
          </p:cNvSpPr>
          <p:nvPr>
            <p:ph type="title"/>
          </p:nvPr>
        </p:nvSpPr>
        <p:spPr>
          <a:xfrm>
            <a:off x="685801" y="847139"/>
            <a:ext cx="10396882" cy="1151965"/>
          </a:xfrm>
        </p:spPr>
        <p:txBody>
          <a:bodyPr/>
          <a:lstStyle/>
          <a:p>
            <a:r>
              <a:rPr lang="en-US" dirty="0"/>
              <a:t>State 4-H Program</a:t>
            </a:r>
          </a:p>
        </p:txBody>
      </p:sp>
      <p:sp>
        <p:nvSpPr>
          <p:cNvPr id="3" name="Content Placeholder 2">
            <a:extLst>
              <a:ext uri="{FF2B5EF4-FFF2-40B4-BE49-F238E27FC236}">
                <a16:creationId xmlns:a16="http://schemas.microsoft.com/office/drawing/2014/main" id="{F83C13B1-41B6-4B26-BD86-9572860FCCBF}"/>
              </a:ext>
            </a:extLst>
          </p:cNvPr>
          <p:cNvSpPr>
            <a:spLocks noGrp="1"/>
          </p:cNvSpPr>
          <p:nvPr>
            <p:ph sz="quarter" idx="13"/>
          </p:nvPr>
        </p:nvSpPr>
        <p:spPr>
          <a:xfrm>
            <a:off x="519011" y="1999104"/>
            <a:ext cx="10394707" cy="3311189"/>
          </a:xfrm>
        </p:spPr>
        <p:txBody>
          <a:bodyPr>
            <a:normAutofit/>
          </a:bodyPr>
          <a:lstStyle/>
          <a:p>
            <a:r>
              <a:rPr lang="en-US" cap="none" dirty="0">
                <a:solidFill>
                  <a:srgbClr val="0070C0"/>
                </a:solidFill>
              </a:rPr>
              <a:t>Statewide “sew day” and project kick-off – September 9, 2023 </a:t>
            </a:r>
          </a:p>
          <a:p>
            <a:r>
              <a:rPr lang="en-US" cap="none" dirty="0">
                <a:solidFill>
                  <a:srgbClr val="0070C0"/>
                </a:solidFill>
              </a:rPr>
              <a:t>Annual quilt top or block challenge by 4-H club</a:t>
            </a:r>
          </a:p>
          <a:p>
            <a:r>
              <a:rPr lang="en-US" cap="none" dirty="0">
                <a:solidFill>
                  <a:srgbClr val="0070C0"/>
                </a:solidFill>
              </a:rPr>
              <a:t>Group of 4-H youth &amp; adults wanting to learn</a:t>
            </a:r>
          </a:p>
          <a:p>
            <a:pPr lvl="1"/>
            <a:r>
              <a:rPr lang="en-US" cap="none" dirty="0">
                <a:solidFill>
                  <a:srgbClr val="0070C0"/>
                </a:solidFill>
              </a:rPr>
              <a:t>Machine sewing</a:t>
            </a:r>
          </a:p>
          <a:p>
            <a:pPr lvl="1"/>
            <a:r>
              <a:rPr lang="en-US" cap="none" dirty="0">
                <a:solidFill>
                  <a:srgbClr val="0070C0"/>
                </a:solidFill>
              </a:rPr>
              <a:t>Leadership</a:t>
            </a:r>
          </a:p>
          <a:p>
            <a:pPr lvl="1"/>
            <a:r>
              <a:rPr lang="en-US" cap="none" dirty="0">
                <a:solidFill>
                  <a:srgbClr val="0070C0"/>
                </a:solidFill>
              </a:rPr>
              <a:t>Community service</a:t>
            </a:r>
          </a:p>
          <a:p>
            <a:pPr lvl="1"/>
            <a:r>
              <a:rPr lang="en-US" cap="none" dirty="0">
                <a:solidFill>
                  <a:srgbClr val="0070C0"/>
                </a:solidFill>
              </a:rPr>
              <a:t>History</a:t>
            </a:r>
          </a:p>
          <a:p>
            <a:pPr lvl="1"/>
            <a:endParaRPr lang="en-US" cap="none" dirty="0">
              <a:solidFill>
                <a:srgbClr val="0070C0"/>
              </a:solidFill>
            </a:endParaRPr>
          </a:p>
        </p:txBody>
      </p:sp>
      <p:pic>
        <p:nvPicPr>
          <p:cNvPr id="4" name="Picture 3">
            <a:extLst>
              <a:ext uri="{FF2B5EF4-FFF2-40B4-BE49-F238E27FC236}">
                <a16:creationId xmlns:a16="http://schemas.microsoft.com/office/drawing/2014/main" id="{67D11BDB-B823-AEC8-3EF2-F6D93FF82FB8}"/>
              </a:ext>
            </a:extLst>
          </p:cNvPr>
          <p:cNvPicPr>
            <a:picLocks/>
          </p:cNvPicPr>
          <p:nvPr/>
        </p:nvPicPr>
        <p:blipFill>
          <a:blip r:embed="rId3"/>
          <a:stretch>
            <a:fillRect/>
          </a:stretch>
        </p:blipFill>
        <p:spPr>
          <a:xfrm>
            <a:off x="173751" y="5461961"/>
            <a:ext cx="1024098" cy="976673"/>
          </a:xfrm>
          <a:prstGeom prst="rect">
            <a:avLst/>
          </a:prstGeom>
        </p:spPr>
      </p:pic>
      <p:pic>
        <p:nvPicPr>
          <p:cNvPr id="7" name="Picture 6" descr="A flyer with a qr code&#10;&#10;Description automatically generated">
            <a:extLst>
              <a:ext uri="{FF2B5EF4-FFF2-40B4-BE49-F238E27FC236}">
                <a16:creationId xmlns:a16="http://schemas.microsoft.com/office/drawing/2014/main" id="{1E9132EB-FF5C-A97C-B92A-57399ABE5593}"/>
              </a:ext>
            </a:extLst>
          </p:cNvPr>
          <p:cNvPicPr>
            <a:picLocks noChangeAspect="1"/>
          </p:cNvPicPr>
          <p:nvPr/>
        </p:nvPicPr>
        <p:blipFill>
          <a:blip r:embed="rId4"/>
          <a:stretch>
            <a:fillRect/>
          </a:stretch>
        </p:blipFill>
        <p:spPr>
          <a:xfrm>
            <a:off x="7407128" y="408801"/>
            <a:ext cx="4099071" cy="54654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43725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9F82-CA98-4088-A44A-807F4C9195AD}"/>
              </a:ext>
            </a:extLst>
          </p:cNvPr>
          <p:cNvSpPr>
            <a:spLocks noGrp="1"/>
          </p:cNvSpPr>
          <p:nvPr>
            <p:ph type="title"/>
          </p:nvPr>
        </p:nvSpPr>
        <p:spPr>
          <a:xfrm>
            <a:off x="685801" y="685800"/>
            <a:ext cx="5902658" cy="1151965"/>
          </a:xfrm>
        </p:spPr>
        <p:txBody>
          <a:bodyPr>
            <a:normAutofit/>
          </a:bodyPr>
          <a:lstStyle/>
          <a:p>
            <a:r>
              <a:rPr lang="en-US" dirty="0"/>
              <a:t>4-H Quilt challenge</a:t>
            </a:r>
          </a:p>
        </p:txBody>
      </p:sp>
      <p:sp>
        <p:nvSpPr>
          <p:cNvPr id="3" name="Content Placeholder 2">
            <a:extLst>
              <a:ext uri="{FF2B5EF4-FFF2-40B4-BE49-F238E27FC236}">
                <a16:creationId xmlns:a16="http://schemas.microsoft.com/office/drawing/2014/main" id="{F83C13B1-41B6-4B26-BD86-9572860FCCBF}"/>
              </a:ext>
            </a:extLst>
          </p:cNvPr>
          <p:cNvSpPr>
            <a:spLocks noGrp="1"/>
          </p:cNvSpPr>
          <p:nvPr>
            <p:ph sz="quarter" idx="13"/>
          </p:nvPr>
        </p:nvSpPr>
        <p:spPr>
          <a:xfrm>
            <a:off x="685801" y="1837765"/>
            <a:ext cx="10394707" cy="2565271"/>
          </a:xfrm>
        </p:spPr>
        <p:txBody>
          <a:bodyPr>
            <a:normAutofit/>
          </a:bodyPr>
          <a:lstStyle/>
          <a:p>
            <a:pPr marL="0" indent="0">
              <a:buNone/>
            </a:pPr>
            <a:r>
              <a:rPr lang="en-US" cap="none" dirty="0">
                <a:solidFill>
                  <a:srgbClr val="0070C0"/>
                </a:solidFill>
              </a:rPr>
              <a:t>Challenge:  Block or Top</a:t>
            </a:r>
          </a:p>
          <a:p>
            <a:pPr lvl="1"/>
            <a:r>
              <a:rPr lang="en-US" cap="none" dirty="0">
                <a:solidFill>
                  <a:srgbClr val="0070C0"/>
                </a:solidFill>
              </a:rPr>
              <a:t>Same easy to sew pattern used across state</a:t>
            </a:r>
          </a:p>
          <a:p>
            <a:pPr lvl="1"/>
            <a:r>
              <a:rPr lang="en-US" cap="none" dirty="0">
                <a:solidFill>
                  <a:srgbClr val="0070C0"/>
                </a:solidFill>
              </a:rPr>
              <a:t>Complete designated number of blocks or one top</a:t>
            </a:r>
          </a:p>
          <a:p>
            <a:pPr lvl="1"/>
            <a:r>
              <a:rPr lang="en-US" cap="none" dirty="0">
                <a:solidFill>
                  <a:srgbClr val="0070C0"/>
                </a:solidFill>
              </a:rPr>
              <a:t>Use patriotic themed fabric, 100 % cotton</a:t>
            </a:r>
          </a:p>
          <a:p>
            <a:pPr lvl="1"/>
            <a:r>
              <a:rPr lang="en-US" cap="none" dirty="0">
                <a:solidFill>
                  <a:srgbClr val="0070C0"/>
                </a:solidFill>
              </a:rPr>
              <a:t>Document your project with pictures</a:t>
            </a:r>
          </a:p>
        </p:txBody>
      </p:sp>
      <p:pic>
        <p:nvPicPr>
          <p:cNvPr id="9" name="Picture 8">
            <a:extLst>
              <a:ext uri="{FF2B5EF4-FFF2-40B4-BE49-F238E27FC236}">
                <a16:creationId xmlns:a16="http://schemas.microsoft.com/office/drawing/2014/main" id="{BA38C3BD-CE0B-9BA0-B66F-8276A7677145}"/>
              </a:ext>
            </a:extLst>
          </p:cNvPr>
          <p:cNvPicPr>
            <a:picLocks/>
          </p:cNvPicPr>
          <p:nvPr/>
        </p:nvPicPr>
        <p:blipFill>
          <a:blip r:embed="rId3"/>
          <a:stretch>
            <a:fillRect/>
          </a:stretch>
        </p:blipFill>
        <p:spPr>
          <a:xfrm>
            <a:off x="173751" y="5461961"/>
            <a:ext cx="1024098" cy="976673"/>
          </a:xfrm>
          <a:prstGeom prst="rect">
            <a:avLst/>
          </a:prstGeom>
        </p:spPr>
      </p:pic>
      <p:sp>
        <p:nvSpPr>
          <p:cNvPr id="5" name="TextBox 4">
            <a:extLst>
              <a:ext uri="{FF2B5EF4-FFF2-40B4-BE49-F238E27FC236}">
                <a16:creationId xmlns:a16="http://schemas.microsoft.com/office/drawing/2014/main" id="{18329ED4-CF23-21EE-9733-6526B380767D}"/>
              </a:ext>
            </a:extLst>
          </p:cNvPr>
          <p:cNvSpPr txBox="1"/>
          <p:nvPr/>
        </p:nvSpPr>
        <p:spPr>
          <a:xfrm>
            <a:off x="6700292" y="5627131"/>
            <a:ext cx="4380216" cy="646331"/>
          </a:xfrm>
          <a:prstGeom prst="rect">
            <a:avLst/>
          </a:prstGeom>
          <a:noFill/>
        </p:spPr>
        <p:txBody>
          <a:bodyPr wrap="square" rtlCol="0">
            <a:spAutoFit/>
          </a:bodyPr>
          <a:lstStyle/>
          <a:p>
            <a:pPr algn="ctr"/>
            <a:r>
              <a:rPr lang="en-US" dirty="0"/>
              <a:t>2024-2025 Quilt Block Challenge Pattern</a:t>
            </a:r>
          </a:p>
          <a:p>
            <a:pPr algn="ctr"/>
            <a:r>
              <a:rPr lang="en-US" dirty="0"/>
              <a:t>“American Made” By Villa Rose</a:t>
            </a:r>
          </a:p>
        </p:txBody>
      </p:sp>
      <p:pic>
        <p:nvPicPr>
          <p:cNvPr id="6" name="Picture 5" descr="Image preview">
            <a:extLst>
              <a:ext uri="{FF2B5EF4-FFF2-40B4-BE49-F238E27FC236}">
                <a16:creationId xmlns:a16="http://schemas.microsoft.com/office/drawing/2014/main" id="{70FC77D0-5BC7-90C9-374C-C9AEF3131419}"/>
              </a:ext>
            </a:extLst>
          </p:cNvPr>
          <p:cNvPicPr>
            <a:picLocks noChangeAspect="1"/>
          </p:cNvPicPr>
          <p:nvPr/>
        </p:nvPicPr>
        <p:blipFill rotWithShape="1">
          <a:blip r:embed="rId4">
            <a:extLst>
              <a:ext uri="{28A0092B-C50C-407E-A947-70E740481C1C}">
                <a14:useLocalDpi xmlns:a14="http://schemas.microsoft.com/office/drawing/2010/main" val="0"/>
              </a:ext>
            </a:extLst>
          </a:blip>
          <a:srcRect l="6341" t="2032" b="3905"/>
          <a:stretch/>
        </p:blipFill>
        <p:spPr bwMode="auto">
          <a:xfrm>
            <a:off x="6993623" y="361593"/>
            <a:ext cx="4380216" cy="510036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795466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9F82-CA98-4088-A44A-807F4C9195AD}"/>
              </a:ext>
            </a:extLst>
          </p:cNvPr>
          <p:cNvSpPr>
            <a:spLocks noGrp="1"/>
          </p:cNvSpPr>
          <p:nvPr>
            <p:ph type="title"/>
          </p:nvPr>
        </p:nvSpPr>
        <p:spPr/>
        <p:txBody>
          <a:bodyPr>
            <a:normAutofit/>
          </a:bodyPr>
          <a:lstStyle/>
          <a:p>
            <a:r>
              <a:rPr lang="en-US"/>
              <a:t>4-H Quilt Challenge</a:t>
            </a:r>
            <a:endParaRPr lang="en-US" dirty="0"/>
          </a:p>
        </p:txBody>
      </p:sp>
      <p:sp>
        <p:nvSpPr>
          <p:cNvPr id="3" name="Content Placeholder 2">
            <a:extLst>
              <a:ext uri="{FF2B5EF4-FFF2-40B4-BE49-F238E27FC236}">
                <a16:creationId xmlns:a16="http://schemas.microsoft.com/office/drawing/2014/main" id="{F83C13B1-41B6-4B26-BD86-9572860FCCBF}"/>
              </a:ext>
            </a:extLst>
          </p:cNvPr>
          <p:cNvSpPr>
            <a:spLocks noGrp="1"/>
          </p:cNvSpPr>
          <p:nvPr>
            <p:ph sz="quarter" idx="13"/>
          </p:nvPr>
        </p:nvSpPr>
        <p:spPr>
          <a:xfrm>
            <a:off x="173751" y="1837765"/>
            <a:ext cx="4517519" cy="3111922"/>
          </a:xfrm>
        </p:spPr>
        <p:txBody>
          <a:bodyPr>
            <a:normAutofit/>
          </a:bodyPr>
          <a:lstStyle/>
          <a:p>
            <a:pPr marL="0" indent="0">
              <a:buNone/>
            </a:pPr>
            <a:endParaRPr lang="en-US" cap="none" dirty="0">
              <a:solidFill>
                <a:srgbClr val="0070C0"/>
              </a:solidFill>
            </a:endParaRPr>
          </a:p>
          <a:p>
            <a:pPr lvl="1"/>
            <a:r>
              <a:rPr lang="en-US" sz="2000" cap="none" dirty="0">
                <a:solidFill>
                  <a:srgbClr val="0070C0"/>
                </a:solidFill>
              </a:rPr>
              <a:t>Locate a local quilter to finish quilt</a:t>
            </a:r>
          </a:p>
          <a:p>
            <a:pPr lvl="1"/>
            <a:r>
              <a:rPr lang="en-US" sz="2000" cap="none" dirty="0">
                <a:solidFill>
                  <a:srgbClr val="0070C0"/>
                </a:solidFill>
              </a:rPr>
              <a:t>Identify a military veteran</a:t>
            </a:r>
          </a:p>
          <a:p>
            <a:pPr lvl="1"/>
            <a:r>
              <a:rPr lang="en-US" sz="2000" cap="none" dirty="0">
                <a:solidFill>
                  <a:srgbClr val="0070C0"/>
                </a:solidFill>
              </a:rPr>
              <a:t>Complete nomination form</a:t>
            </a:r>
          </a:p>
          <a:p>
            <a:pPr lvl="1"/>
            <a:r>
              <a:rPr lang="en-US" sz="2000" cap="none" dirty="0">
                <a:solidFill>
                  <a:srgbClr val="0070C0"/>
                </a:solidFill>
              </a:rPr>
              <a:t>Determine date of award ceremony</a:t>
            </a:r>
          </a:p>
        </p:txBody>
      </p:sp>
      <p:pic>
        <p:nvPicPr>
          <p:cNvPr id="9" name="Picture 8">
            <a:extLst>
              <a:ext uri="{FF2B5EF4-FFF2-40B4-BE49-F238E27FC236}">
                <a16:creationId xmlns:a16="http://schemas.microsoft.com/office/drawing/2014/main" id="{BA38C3BD-CE0B-9BA0-B66F-8276A7677145}"/>
              </a:ext>
            </a:extLst>
          </p:cNvPr>
          <p:cNvPicPr>
            <a:picLocks/>
          </p:cNvPicPr>
          <p:nvPr/>
        </p:nvPicPr>
        <p:blipFill>
          <a:blip r:embed="rId3"/>
          <a:stretch>
            <a:fillRect/>
          </a:stretch>
        </p:blipFill>
        <p:spPr>
          <a:xfrm>
            <a:off x="173751" y="5461961"/>
            <a:ext cx="1024098" cy="976673"/>
          </a:xfrm>
          <a:prstGeom prst="rect">
            <a:avLst/>
          </a:prstGeom>
        </p:spPr>
      </p:pic>
      <p:pic>
        <p:nvPicPr>
          <p:cNvPr id="5" name="Picture 4">
            <a:extLst>
              <a:ext uri="{FF2B5EF4-FFF2-40B4-BE49-F238E27FC236}">
                <a16:creationId xmlns:a16="http://schemas.microsoft.com/office/drawing/2014/main" id="{6A3C13F4-6262-DD84-E604-3305370B41AB}"/>
              </a:ext>
            </a:extLst>
          </p:cNvPr>
          <p:cNvPicPr>
            <a:picLocks noChangeAspect="1"/>
          </p:cNvPicPr>
          <p:nvPr/>
        </p:nvPicPr>
        <p:blipFill>
          <a:blip r:embed="rId4"/>
          <a:stretch>
            <a:fillRect/>
          </a:stretch>
        </p:blipFill>
        <p:spPr>
          <a:xfrm>
            <a:off x="4872354" y="1857653"/>
            <a:ext cx="3448427" cy="4363010"/>
          </a:xfrm>
          <a:prstGeom prst="rect">
            <a:avLst/>
          </a:prstGeom>
        </p:spPr>
      </p:pic>
      <p:pic>
        <p:nvPicPr>
          <p:cNvPr id="7" name="Picture 6">
            <a:extLst>
              <a:ext uri="{FF2B5EF4-FFF2-40B4-BE49-F238E27FC236}">
                <a16:creationId xmlns:a16="http://schemas.microsoft.com/office/drawing/2014/main" id="{B4A1675C-72D1-B988-5730-514427901796}"/>
              </a:ext>
            </a:extLst>
          </p:cNvPr>
          <p:cNvPicPr>
            <a:picLocks noChangeAspect="1"/>
          </p:cNvPicPr>
          <p:nvPr/>
        </p:nvPicPr>
        <p:blipFill>
          <a:blip r:embed="rId5"/>
          <a:stretch>
            <a:fillRect/>
          </a:stretch>
        </p:blipFill>
        <p:spPr>
          <a:xfrm>
            <a:off x="8400294" y="237080"/>
            <a:ext cx="3430775" cy="4218294"/>
          </a:xfrm>
          <a:prstGeom prst="rect">
            <a:avLst/>
          </a:prstGeom>
        </p:spPr>
      </p:pic>
    </p:spTree>
    <p:extLst>
      <p:ext uri="{BB962C8B-B14F-4D97-AF65-F5344CB8AC3E}">
        <p14:creationId xmlns:p14="http://schemas.microsoft.com/office/powerpoint/2010/main" val="99198839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788</TotalTime>
  <Words>1114</Words>
  <Application>Microsoft Office PowerPoint</Application>
  <PresentationFormat>Widescreen</PresentationFormat>
  <Paragraphs>171</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Britannic Bold</vt:lpstr>
      <vt:lpstr>Calibri</vt:lpstr>
      <vt:lpstr>Impact</vt:lpstr>
      <vt:lpstr>Symbol</vt:lpstr>
      <vt:lpstr>Times New Roman</vt:lpstr>
      <vt:lpstr>Main Event</vt:lpstr>
      <vt:lpstr>Texas 4-H Under Our Wings:  Quilts of Valor Program</vt:lpstr>
      <vt:lpstr>Military Service</vt:lpstr>
      <vt:lpstr>What are Quilts of Valor</vt:lpstr>
      <vt:lpstr>What is the quilt of valor Program</vt:lpstr>
      <vt:lpstr>Forming partnerships</vt:lpstr>
      <vt:lpstr>Making the connection</vt:lpstr>
      <vt:lpstr>State 4-H Program</vt:lpstr>
      <vt:lpstr>4-H Quilt challenge</vt:lpstr>
      <vt:lpstr>4-H Quilt Challenge</vt:lpstr>
      <vt:lpstr>4-H Quilt challenge</vt:lpstr>
      <vt:lpstr>Program resources</vt:lpstr>
      <vt:lpstr>Program Questions?</vt:lpstr>
      <vt:lpstr>Make and take a block</vt:lpstr>
      <vt:lpstr>Make and take a block</vt:lpstr>
      <vt:lpstr>Make and take a block</vt:lpstr>
      <vt:lpstr>Make and take a block</vt:lpstr>
      <vt:lpstr>Make and take a block</vt:lpstr>
      <vt:lpstr>Make and take a block</vt:lpstr>
      <vt:lpstr>Make and take a block</vt:lpstr>
      <vt:lpstr>Make and take a block</vt:lpstr>
      <vt:lpstr>How You can support this program</vt:lpstr>
      <vt:lpstr>Thank you for  making a difference in  the life of a veteran and a  4-H 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Quilts of Valor</dc:title>
  <dc:creator>Owner</dc:creator>
  <cp:lastModifiedBy>Jheri-Lynn McSwain</cp:lastModifiedBy>
  <cp:revision>32</cp:revision>
  <dcterms:created xsi:type="dcterms:W3CDTF">2017-11-20T19:52:55Z</dcterms:created>
  <dcterms:modified xsi:type="dcterms:W3CDTF">2024-10-14T14:23:16Z</dcterms:modified>
</cp:coreProperties>
</file>