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5" r:id="rId3"/>
    <p:sldId id="264" r:id="rId4"/>
    <p:sldId id="266" r:id="rId5"/>
    <p:sldId id="267" r:id="rId6"/>
    <p:sldId id="257" r:id="rId7"/>
    <p:sldId id="268" r:id="rId8"/>
    <p:sldId id="258" r:id="rId9"/>
    <p:sldId id="269" r:id="rId10"/>
    <p:sldId id="270" r:id="rId11"/>
    <p:sldId id="259" r:id="rId12"/>
    <p:sldId id="271" r:id="rId13"/>
    <p:sldId id="272" r:id="rId14"/>
    <p:sldId id="260" r:id="rId15"/>
    <p:sldId id="273" r:id="rId16"/>
    <p:sldId id="274" r:id="rId17"/>
    <p:sldId id="261" r:id="rId18"/>
    <p:sldId id="275" r:id="rId19"/>
    <p:sldId id="276" r:id="rId20"/>
    <p:sldId id="262" r:id="rId21"/>
    <p:sldId id="277" r:id="rId22"/>
    <p:sldId id="263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5013" autoAdjust="0"/>
  </p:normalViewPr>
  <p:slideViewPr>
    <p:cSldViewPr snapToGrid="0">
      <p:cViewPr varScale="1">
        <p:scale>
          <a:sx n="97" d="100"/>
          <a:sy n="97" d="100"/>
        </p:scale>
        <p:origin x="17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B1F2F-2902-4573-BAFD-4CDC939C2C9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35B76-48A6-45AC-9178-628AC59AA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B76-48A6-45AC-9178-628AC59AA9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7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0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6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8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2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7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C871-FA17-48CE-B75C-D5541CB5B24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A0B2-9747-4ED2-BDC1-DB171F9E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E46A26-B7F8-4D9C-B3E2-42F559267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601"/>
            <a:ext cx="9987803" cy="7990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765" y="2102186"/>
            <a:ext cx="7528272" cy="2456759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2019 Texas 4-H Photography Judging Contest</a:t>
            </a:r>
          </a:p>
        </p:txBody>
      </p:sp>
    </p:spTree>
    <p:extLst>
      <p:ext uri="{BB962C8B-B14F-4D97-AF65-F5344CB8AC3E}">
        <p14:creationId xmlns:p14="http://schemas.microsoft.com/office/powerpoint/2010/main" val="370063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9F8A8B-99FB-40D2-9AE6-76D2C5810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341" y="249812"/>
            <a:ext cx="1447682" cy="1809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7DC39-2BA6-4DA7-AB0A-ABE5E025B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05" y="443848"/>
            <a:ext cx="2019459" cy="1615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47464-7121-48A0-BF8B-97C04811D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30" y="443848"/>
            <a:ext cx="2019459" cy="1615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EF8AC4-1FE1-421D-B87F-3EB9C8098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256" y="249812"/>
            <a:ext cx="1447682" cy="180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983BD9-6525-44CA-B46C-701128FF4151}"/>
              </a:ext>
            </a:extLst>
          </p:cNvPr>
          <p:cNvSpPr txBox="1"/>
          <p:nvPr/>
        </p:nvSpPr>
        <p:spPr>
          <a:xfrm>
            <a:off x="1010516" y="2278205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49CCC-107A-4579-8881-1CA77123191C}"/>
              </a:ext>
            </a:extLst>
          </p:cNvPr>
          <p:cNvSpPr txBox="1"/>
          <p:nvPr/>
        </p:nvSpPr>
        <p:spPr>
          <a:xfrm>
            <a:off x="7839562" y="2278205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684A1-1722-4847-A343-F4563BD9CB19}"/>
              </a:ext>
            </a:extLst>
          </p:cNvPr>
          <p:cNvSpPr txBox="1"/>
          <p:nvPr/>
        </p:nvSpPr>
        <p:spPr>
          <a:xfrm>
            <a:off x="5579391" y="228341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A6CBF-024B-4CCF-BB35-4BE3842D6E78}"/>
              </a:ext>
            </a:extLst>
          </p:cNvPr>
          <p:cNvSpPr txBox="1"/>
          <p:nvPr/>
        </p:nvSpPr>
        <p:spPr>
          <a:xfrm>
            <a:off x="3319220" y="2278205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4557DA-2952-4229-BCC8-652B70EE2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95756"/>
              </p:ext>
            </p:extLst>
          </p:nvPr>
        </p:nvGraphicFramePr>
        <p:xfrm>
          <a:off x="1480089" y="2930597"/>
          <a:ext cx="6359473" cy="3735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358">
                  <a:extLst>
                    <a:ext uri="{9D8B030D-6E8A-4147-A177-3AD203B41FA5}">
                      <a16:colId xmlns:a16="http://schemas.microsoft.com/office/drawing/2014/main" val="1649628842"/>
                    </a:ext>
                  </a:extLst>
                </a:gridCol>
                <a:gridCol w="5377115">
                  <a:extLst>
                    <a:ext uri="{9D8B030D-6E8A-4147-A177-3AD203B41FA5}">
                      <a16:colId xmlns:a16="http://schemas.microsoft.com/office/drawing/2014/main" val="3022222116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 #3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Animals, Domestic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10654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Placing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2-3-1-4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42489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2-4-4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432997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845732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Eyes crystal clear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Excellent lighting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632256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Good action capture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Background distracting – shallower depth of field needed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483925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catchlight in eyes flattens photo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Good color contrast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531378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Focus is above eye not the eye itself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095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75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4: Plants</a:t>
            </a:r>
            <a:br>
              <a:rPr lang="en-US" dirty="0"/>
            </a:br>
            <a:r>
              <a:rPr lang="en-US" dirty="0"/>
              <a:t>JUDGE NOW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9770D-4300-4A88-B7C4-E681C4406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000" y="3375507"/>
            <a:ext cx="1920411" cy="1536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68331E-8BEB-4AF8-8F24-244F0F99D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457" y="3375614"/>
            <a:ext cx="1920278" cy="153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8F4C3B-812C-40E1-B8EA-E039608FC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676" y="3375507"/>
            <a:ext cx="1920278" cy="1536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16FDE-6926-4048-BCFC-6A11889F7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42" y="3375507"/>
            <a:ext cx="1920411" cy="1536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645330-403E-423D-A014-D0189F85241B}"/>
              </a:ext>
            </a:extLst>
          </p:cNvPr>
          <p:cNvSpPr txBox="1"/>
          <p:nvPr/>
        </p:nvSpPr>
        <p:spPr>
          <a:xfrm>
            <a:off x="1206824" y="5026561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AD87F-9BE5-4A5B-A03E-02FE2E0625EB}"/>
              </a:ext>
            </a:extLst>
          </p:cNvPr>
          <p:cNvSpPr txBox="1"/>
          <p:nvPr/>
        </p:nvSpPr>
        <p:spPr>
          <a:xfrm>
            <a:off x="7834395" y="5026561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A6815-0014-46AC-B4F6-EF63201186DB}"/>
              </a:ext>
            </a:extLst>
          </p:cNvPr>
          <p:cNvSpPr txBox="1"/>
          <p:nvPr/>
        </p:nvSpPr>
        <p:spPr>
          <a:xfrm>
            <a:off x="5574224" y="5031772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BD336-01C4-42D3-A847-1086602C5E24}"/>
              </a:ext>
            </a:extLst>
          </p:cNvPr>
          <p:cNvSpPr txBox="1"/>
          <p:nvPr/>
        </p:nvSpPr>
        <p:spPr>
          <a:xfrm>
            <a:off x="3314053" y="5026561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213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4: Plants</a:t>
            </a:r>
            <a:br>
              <a:rPr lang="en-US" dirty="0"/>
            </a:br>
            <a:r>
              <a:rPr lang="en-US" dirty="0"/>
              <a:t>Placing: 2, 1, 3, 4</a:t>
            </a:r>
            <a:br>
              <a:rPr lang="en-US" dirty="0"/>
            </a:br>
            <a:r>
              <a:rPr lang="en-US" dirty="0"/>
              <a:t>Cuts 2, 2,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9770D-4300-4A88-B7C4-E681C4406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000" y="4057436"/>
            <a:ext cx="1920411" cy="1536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68331E-8BEB-4AF8-8F24-244F0F99D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457" y="4057543"/>
            <a:ext cx="1920278" cy="153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8F4C3B-812C-40E1-B8EA-E039608FC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36" y="4057436"/>
            <a:ext cx="1920278" cy="1536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16FDE-6926-4048-BCFC-6A11889F7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544" y="4057543"/>
            <a:ext cx="1920411" cy="1536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E48588-6CEF-4C6D-82D5-13571384F911}"/>
              </a:ext>
            </a:extLst>
          </p:cNvPr>
          <p:cNvSpPr txBox="1"/>
          <p:nvPr/>
        </p:nvSpPr>
        <p:spPr>
          <a:xfrm>
            <a:off x="1206824" y="5672321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86F8D-BC1F-47FF-80B0-12FA21377772}"/>
              </a:ext>
            </a:extLst>
          </p:cNvPr>
          <p:cNvSpPr txBox="1"/>
          <p:nvPr/>
        </p:nvSpPr>
        <p:spPr>
          <a:xfrm>
            <a:off x="7834395" y="5672321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9243C-FAF2-4CB2-808B-72AD7FCAB8AF}"/>
              </a:ext>
            </a:extLst>
          </p:cNvPr>
          <p:cNvSpPr txBox="1"/>
          <p:nvPr/>
        </p:nvSpPr>
        <p:spPr>
          <a:xfrm>
            <a:off x="5574224" y="5677532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FA117-BC98-4DD3-B792-F23A12E071D4}"/>
              </a:ext>
            </a:extLst>
          </p:cNvPr>
          <p:cNvSpPr txBox="1"/>
          <p:nvPr/>
        </p:nvSpPr>
        <p:spPr>
          <a:xfrm>
            <a:off x="3314053" y="5672321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713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79770D-4300-4A88-B7C4-E681C4406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834" y="188025"/>
            <a:ext cx="1920411" cy="1536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68331E-8BEB-4AF8-8F24-244F0F99D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291" y="188132"/>
            <a:ext cx="1920278" cy="153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8F4C3B-812C-40E1-B8EA-E039608FC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70" y="188025"/>
            <a:ext cx="1920278" cy="1536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16FDE-6926-4048-BCFC-6A11889F7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78" y="188132"/>
            <a:ext cx="1920411" cy="1536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E48588-6CEF-4C6D-82D5-13571384F911}"/>
              </a:ext>
            </a:extLst>
          </p:cNvPr>
          <p:cNvSpPr txBox="1"/>
          <p:nvPr/>
        </p:nvSpPr>
        <p:spPr>
          <a:xfrm>
            <a:off x="1201658" y="1802910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86F8D-BC1F-47FF-80B0-12FA21377772}"/>
              </a:ext>
            </a:extLst>
          </p:cNvPr>
          <p:cNvSpPr txBox="1"/>
          <p:nvPr/>
        </p:nvSpPr>
        <p:spPr>
          <a:xfrm>
            <a:off x="7829229" y="1802910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9243C-FAF2-4CB2-808B-72AD7FCAB8AF}"/>
              </a:ext>
            </a:extLst>
          </p:cNvPr>
          <p:cNvSpPr txBox="1"/>
          <p:nvPr/>
        </p:nvSpPr>
        <p:spPr>
          <a:xfrm>
            <a:off x="5569058" y="1808121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FA117-BC98-4DD3-B792-F23A12E071D4}"/>
              </a:ext>
            </a:extLst>
          </p:cNvPr>
          <p:cNvSpPr txBox="1"/>
          <p:nvPr/>
        </p:nvSpPr>
        <p:spPr>
          <a:xfrm>
            <a:off x="3308887" y="1802910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424591-DADA-4E44-840B-E06CC88B5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832"/>
              </p:ext>
            </p:extLst>
          </p:nvPr>
        </p:nvGraphicFramePr>
        <p:xfrm>
          <a:off x="1400014" y="2479728"/>
          <a:ext cx="6204488" cy="4190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418">
                  <a:extLst>
                    <a:ext uri="{9D8B030D-6E8A-4147-A177-3AD203B41FA5}">
                      <a16:colId xmlns:a16="http://schemas.microsoft.com/office/drawing/2014/main" val="1277161364"/>
                    </a:ext>
                  </a:extLst>
                </a:gridCol>
                <a:gridCol w="5246070">
                  <a:extLst>
                    <a:ext uri="{9D8B030D-6E8A-4147-A177-3AD203B41FA5}">
                      <a16:colId xmlns:a16="http://schemas.microsoft.com/office/drawing/2014/main" val="343451565"/>
                    </a:ext>
                  </a:extLst>
                </a:gridCol>
              </a:tblGrid>
              <a:tr h="3491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 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940320"/>
                  </a:ext>
                </a:extLst>
              </a:tr>
              <a:tr h="3491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Placing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2-1-3-4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854096"/>
                  </a:ext>
                </a:extLst>
              </a:tr>
              <a:tr h="3491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2-2-5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704927"/>
                  </a:ext>
                </a:extLst>
              </a:tr>
              <a:tr h="3491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45767"/>
                  </a:ext>
                </a:extLst>
              </a:tr>
              <a:tr h="698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Excellent composition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Shallow depth of field helps focus on front flower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0108500"/>
                  </a:ext>
                </a:extLst>
              </a:tr>
              <a:tr h="698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Interesting composition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Sharp focus on petals leading to center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94431"/>
                  </a:ext>
                </a:extLst>
              </a:tr>
              <a:tr h="698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Good focus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Centered composition is uninteresting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869195"/>
                  </a:ext>
                </a:extLst>
              </a:tr>
              <a:tr h="698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Blurry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Uninteresting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402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5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8352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5: Sport</a:t>
            </a:r>
            <a:br>
              <a:rPr lang="en-US" dirty="0"/>
            </a:br>
            <a:r>
              <a:rPr lang="en-US" dirty="0"/>
              <a:t>JUDGE NOW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BF53D-6042-43CE-A46E-7C409936A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034" y="3462175"/>
            <a:ext cx="1525059" cy="2296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813BB-1A6D-4783-814D-61AAFE7AD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901" y="3462383"/>
            <a:ext cx="1836926" cy="2295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E629FE-C842-4503-8A1A-AD6EFAF38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300" y="3886880"/>
            <a:ext cx="2281344" cy="1825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2CEEC7-84D5-4757-B3E7-E39708A30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17" y="4019776"/>
            <a:ext cx="2173196" cy="1738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96C113-E932-4F64-B687-7D980A23B665}"/>
              </a:ext>
            </a:extLst>
          </p:cNvPr>
          <p:cNvSpPr txBox="1"/>
          <p:nvPr/>
        </p:nvSpPr>
        <p:spPr>
          <a:xfrm>
            <a:off x="953689" y="602362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E1FA7-A609-4885-8B94-E35338353561}"/>
              </a:ext>
            </a:extLst>
          </p:cNvPr>
          <p:cNvSpPr txBox="1"/>
          <p:nvPr/>
        </p:nvSpPr>
        <p:spPr>
          <a:xfrm>
            <a:off x="7782735" y="602362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A58A1-EB51-42EA-A9B9-D1DEB7FEC7AC}"/>
              </a:ext>
            </a:extLst>
          </p:cNvPr>
          <p:cNvSpPr txBox="1"/>
          <p:nvPr/>
        </p:nvSpPr>
        <p:spPr>
          <a:xfrm>
            <a:off x="5522564" y="6028837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2EB27-C6EB-4218-9A76-969B7F8B08C4}"/>
              </a:ext>
            </a:extLst>
          </p:cNvPr>
          <p:cNvSpPr txBox="1"/>
          <p:nvPr/>
        </p:nvSpPr>
        <p:spPr>
          <a:xfrm>
            <a:off x="3262393" y="602362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848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8352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5: Sport</a:t>
            </a:r>
            <a:br>
              <a:rPr lang="en-US" dirty="0"/>
            </a:br>
            <a:r>
              <a:rPr lang="en-US" dirty="0"/>
              <a:t>Placing: 4, 3, 2, 1</a:t>
            </a:r>
            <a:br>
              <a:rPr lang="en-US" dirty="0"/>
            </a:br>
            <a:r>
              <a:rPr lang="en-US" dirty="0"/>
              <a:t>Cuts 3, 2,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BF53D-6042-43CE-A46E-7C409936A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741" y="3475851"/>
            <a:ext cx="1525059" cy="2296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813BB-1A6D-4783-814D-61AAFE7AD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055" y="3475954"/>
            <a:ext cx="1836926" cy="2295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E629FE-C842-4503-8A1A-AD6EFAF38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5" y="3946638"/>
            <a:ext cx="2281344" cy="1825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2CEEC7-84D5-4757-B3E7-E39708A30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236" y="4033157"/>
            <a:ext cx="2173196" cy="1738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96C113-E932-4F64-B687-7D980A23B665}"/>
              </a:ext>
            </a:extLst>
          </p:cNvPr>
          <p:cNvSpPr txBox="1"/>
          <p:nvPr/>
        </p:nvSpPr>
        <p:spPr>
          <a:xfrm>
            <a:off x="953689" y="602362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E1FA7-A609-4885-8B94-E35338353561}"/>
              </a:ext>
            </a:extLst>
          </p:cNvPr>
          <p:cNvSpPr txBox="1"/>
          <p:nvPr/>
        </p:nvSpPr>
        <p:spPr>
          <a:xfrm>
            <a:off x="7782735" y="602362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A58A1-EB51-42EA-A9B9-D1DEB7FEC7AC}"/>
              </a:ext>
            </a:extLst>
          </p:cNvPr>
          <p:cNvSpPr txBox="1"/>
          <p:nvPr/>
        </p:nvSpPr>
        <p:spPr>
          <a:xfrm>
            <a:off x="5522564" y="6028837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2EB27-C6EB-4218-9A76-969B7F8B08C4}"/>
              </a:ext>
            </a:extLst>
          </p:cNvPr>
          <p:cNvSpPr txBox="1"/>
          <p:nvPr/>
        </p:nvSpPr>
        <p:spPr>
          <a:xfrm>
            <a:off x="3262393" y="602362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078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BF53D-6042-43CE-A46E-7C409936A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741" y="303864"/>
            <a:ext cx="1525059" cy="2296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813BB-1A6D-4783-814D-61AAFE7AD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055" y="303967"/>
            <a:ext cx="1836926" cy="2295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E629FE-C842-4503-8A1A-AD6EFAF38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5" y="774651"/>
            <a:ext cx="2281344" cy="1825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2CEEC7-84D5-4757-B3E7-E39708A30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236" y="861170"/>
            <a:ext cx="2173196" cy="1738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96C113-E932-4F64-B687-7D980A23B665}"/>
              </a:ext>
            </a:extLst>
          </p:cNvPr>
          <p:cNvSpPr txBox="1"/>
          <p:nvPr/>
        </p:nvSpPr>
        <p:spPr>
          <a:xfrm>
            <a:off x="953689" y="285163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E1FA7-A609-4885-8B94-E35338353561}"/>
              </a:ext>
            </a:extLst>
          </p:cNvPr>
          <p:cNvSpPr txBox="1"/>
          <p:nvPr/>
        </p:nvSpPr>
        <p:spPr>
          <a:xfrm>
            <a:off x="7782735" y="285163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A58A1-EB51-42EA-A9B9-D1DEB7FEC7AC}"/>
              </a:ext>
            </a:extLst>
          </p:cNvPr>
          <p:cNvSpPr txBox="1"/>
          <p:nvPr/>
        </p:nvSpPr>
        <p:spPr>
          <a:xfrm>
            <a:off x="5522564" y="2856850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2EB27-C6EB-4218-9A76-969B7F8B08C4}"/>
              </a:ext>
            </a:extLst>
          </p:cNvPr>
          <p:cNvSpPr txBox="1"/>
          <p:nvPr/>
        </p:nvSpPr>
        <p:spPr>
          <a:xfrm>
            <a:off x="3262393" y="285163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365BF1-A57B-4AD3-97F6-B2E802BAA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63090"/>
              </p:ext>
            </p:extLst>
          </p:nvPr>
        </p:nvGraphicFramePr>
        <p:xfrm>
          <a:off x="1689315" y="3380329"/>
          <a:ext cx="5744705" cy="3366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270">
                  <a:extLst>
                    <a:ext uri="{9D8B030D-6E8A-4147-A177-3AD203B41FA5}">
                      <a16:colId xmlns:a16="http://schemas.microsoft.com/office/drawing/2014/main" val="3720045503"/>
                    </a:ext>
                  </a:extLst>
                </a:gridCol>
                <a:gridCol w="4844435">
                  <a:extLst>
                    <a:ext uri="{9D8B030D-6E8A-4147-A177-3AD203B41FA5}">
                      <a16:colId xmlns:a16="http://schemas.microsoft.com/office/drawing/2014/main" val="1155934924"/>
                    </a:ext>
                  </a:extLst>
                </a:gridCol>
              </a:tblGrid>
              <a:tr h="420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Class 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Sport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032789"/>
                  </a:ext>
                </a:extLst>
              </a:tr>
              <a:tr h="2104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Placing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4-3-2-1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403101"/>
                  </a:ext>
                </a:extLst>
              </a:tr>
              <a:tr h="2104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3-2-4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38194"/>
                  </a:ext>
                </a:extLst>
              </a:tr>
              <a:tr h="2104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389759"/>
                  </a:ext>
                </a:extLst>
              </a:tr>
              <a:tr h="631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Frame filled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Clear focus with just a little motion blur to indicate movement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Good movement into space with negative area on left of frame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386179"/>
                  </a:ext>
                </a:extLst>
              </a:tr>
              <a:tr h="631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Strong composition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Hands slightly blurred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 shallower depth of field would have helped focus on jumper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323554"/>
                  </a:ext>
                </a:extLst>
              </a:tr>
              <a:tr h="631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Excellent focus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Dark/shadows on face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Cropping is too close – need more space for horse to move into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614015"/>
                  </a:ext>
                </a:extLst>
              </a:tr>
              <a:tr h="420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Soft focus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Soccer player too close to right of frame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81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49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6: Travel</a:t>
            </a:r>
            <a:br>
              <a:rPr lang="en-US" dirty="0"/>
            </a:br>
            <a:r>
              <a:rPr lang="en-US" dirty="0"/>
              <a:t>JUDGE NOW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526C8-8078-43D2-A5A1-A42C7318F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02695" y="3537480"/>
            <a:ext cx="1999265" cy="1499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E837C-BB78-43D7-85D0-7A8D82F45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14" y="3647138"/>
            <a:ext cx="2419321" cy="161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D2DDE2-2C4B-4AC7-B6FB-72DA5A057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029" y="3719294"/>
            <a:ext cx="2090057" cy="15675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25A9DC-4297-451A-931A-55539A220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421" y="3666039"/>
            <a:ext cx="2025997" cy="1620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C9F99-A2F1-4050-8EFF-E5C612CF04E9}"/>
              </a:ext>
            </a:extLst>
          </p:cNvPr>
          <p:cNvSpPr txBox="1"/>
          <p:nvPr/>
        </p:nvSpPr>
        <p:spPr>
          <a:xfrm>
            <a:off x="1224625" y="563415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A36B8-9542-40BA-9E0B-8698C0C447E7}"/>
              </a:ext>
            </a:extLst>
          </p:cNvPr>
          <p:cNvSpPr txBox="1"/>
          <p:nvPr/>
        </p:nvSpPr>
        <p:spPr>
          <a:xfrm>
            <a:off x="8053671" y="563415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5B9C8-6969-4208-9723-25AF7F64579B}"/>
              </a:ext>
            </a:extLst>
          </p:cNvPr>
          <p:cNvSpPr txBox="1"/>
          <p:nvPr/>
        </p:nvSpPr>
        <p:spPr>
          <a:xfrm>
            <a:off x="5793500" y="5639370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659D4-A996-460F-8242-0A62E331EC59}"/>
              </a:ext>
            </a:extLst>
          </p:cNvPr>
          <p:cNvSpPr txBox="1"/>
          <p:nvPr/>
        </p:nvSpPr>
        <p:spPr>
          <a:xfrm>
            <a:off x="3533329" y="563415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1829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6: Travel</a:t>
            </a:r>
            <a:br>
              <a:rPr lang="en-US" dirty="0"/>
            </a:br>
            <a:r>
              <a:rPr lang="en-US" dirty="0"/>
              <a:t>Placing: 1, 2, 4, 3</a:t>
            </a:r>
            <a:br>
              <a:rPr lang="en-US" dirty="0"/>
            </a:br>
            <a:r>
              <a:rPr lang="en-US" dirty="0"/>
              <a:t>Cuts 2, 5,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526C8-8078-43D2-A5A1-A42C7318F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3729" y="3510853"/>
            <a:ext cx="1999265" cy="1499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E837C-BB78-43D7-85D0-7A8D82F45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14" y="3647138"/>
            <a:ext cx="2419321" cy="161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D2DDE2-2C4B-4AC7-B6FB-72DA5A057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605" y="3692667"/>
            <a:ext cx="2090057" cy="15675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25A9DC-4297-451A-931A-55539A220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421" y="3666039"/>
            <a:ext cx="2025997" cy="1620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14E6A0-B69D-4F28-98EA-5F70A6ED2728}"/>
              </a:ext>
            </a:extLst>
          </p:cNvPr>
          <p:cNvSpPr txBox="1"/>
          <p:nvPr/>
        </p:nvSpPr>
        <p:spPr>
          <a:xfrm>
            <a:off x="1224625" y="563415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86289-C371-400F-8518-1E4EF65F1FAE}"/>
              </a:ext>
            </a:extLst>
          </p:cNvPr>
          <p:cNvSpPr txBox="1"/>
          <p:nvPr/>
        </p:nvSpPr>
        <p:spPr>
          <a:xfrm>
            <a:off x="8053671" y="563415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1A54A-B547-4EDC-B1D4-6994AFA9B24E}"/>
              </a:ext>
            </a:extLst>
          </p:cNvPr>
          <p:cNvSpPr txBox="1"/>
          <p:nvPr/>
        </p:nvSpPr>
        <p:spPr>
          <a:xfrm>
            <a:off x="5793500" y="5639370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63A48-7FD3-4B6A-A3F4-E7589259EEBD}"/>
              </a:ext>
            </a:extLst>
          </p:cNvPr>
          <p:cNvSpPr txBox="1"/>
          <p:nvPr/>
        </p:nvSpPr>
        <p:spPr>
          <a:xfrm>
            <a:off x="3533329" y="563415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023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526C8-8078-43D2-A5A1-A42C7318F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3729" y="445910"/>
            <a:ext cx="1999265" cy="1499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E837C-BB78-43D7-85D0-7A8D82F45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14" y="582195"/>
            <a:ext cx="2419321" cy="161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D2DDE2-2C4B-4AC7-B6FB-72DA5A057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605" y="627724"/>
            <a:ext cx="2090057" cy="15675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25A9DC-4297-451A-931A-55539A220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421" y="601096"/>
            <a:ext cx="2025997" cy="1620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14E6A0-B69D-4F28-98EA-5F70A6ED2728}"/>
              </a:ext>
            </a:extLst>
          </p:cNvPr>
          <p:cNvSpPr txBox="1"/>
          <p:nvPr/>
        </p:nvSpPr>
        <p:spPr>
          <a:xfrm>
            <a:off x="1224625" y="239987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86289-C371-400F-8518-1E4EF65F1FAE}"/>
              </a:ext>
            </a:extLst>
          </p:cNvPr>
          <p:cNvSpPr txBox="1"/>
          <p:nvPr/>
        </p:nvSpPr>
        <p:spPr>
          <a:xfrm>
            <a:off x="8053671" y="239987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1A54A-B547-4EDC-B1D4-6994AFA9B24E}"/>
              </a:ext>
            </a:extLst>
          </p:cNvPr>
          <p:cNvSpPr txBox="1"/>
          <p:nvPr/>
        </p:nvSpPr>
        <p:spPr>
          <a:xfrm>
            <a:off x="5793500" y="2405087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63A48-7FD3-4B6A-A3F4-E7589259EEBD}"/>
              </a:ext>
            </a:extLst>
          </p:cNvPr>
          <p:cNvSpPr txBox="1"/>
          <p:nvPr/>
        </p:nvSpPr>
        <p:spPr>
          <a:xfrm>
            <a:off x="3533329" y="239987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A48782-B2A6-4E9B-8BA6-184710540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75112"/>
              </p:ext>
            </p:extLst>
          </p:nvPr>
        </p:nvGraphicFramePr>
        <p:xfrm>
          <a:off x="1490133" y="2995453"/>
          <a:ext cx="6265334" cy="366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816">
                  <a:extLst>
                    <a:ext uri="{9D8B030D-6E8A-4147-A177-3AD203B41FA5}">
                      <a16:colId xmlns:a16="http://schemas.microsoft.com/office/drawing/2014/main" val="1755580703"/>
                    </a:ext>
                  </a:extLst>
                </a:gridCol>
                <a:gridCol w="5297518">
                  <a:extLst>
                    <a:ext uri="{9D8B030D-6E8A-4147-A177-3AD203B41FA5}">
                      <a16:colId xmlns:a16="http://schemas.microsoft.com/office/drawing/2014/main" val="131494664"/>
                    </a:ext>
                  </a:extLst>
                </a:gridCol>
              </a:tblGrid>
              <a:tr h="333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 6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Travel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496259"/>
                  </a:ext>
                </a:extLst>
              </a:tr>
              <a:tr h="333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Placing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1-2-4-3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824211"/>
                  </a:ext>
                </a:extLst>
              </a:tr>
              <a:tr h="333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2-5-2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302832"/>
                  </a:ext>
                </a:extLst>
              </a:tr>
              <a:tr h="333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930982"/>
                  </a:ext>
                </a:extLst>
              </a:tr>
              <a:tr h="6666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Excellent leading lines with lights on the sand going up to the pier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Photo in perfect focus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3522"/>
                  </a:ext>
                </a:extLst>
              </a:tr>
              <a:tr h="6666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Beautiful mirrored photo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Horizon should be a little higher to get the full mirrored effect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768288"/>
                  </a:ext>
                </a:extLst>
              </a:tr>
              <a:tr h="6666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Strong leading lines but no point of interest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Shadows on bridge makes it hard to see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235845"/>
                  </a:ext>
                </a:extLst>
              </a:tr>
              <a:tr h="333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Nice framing, but angle makes it hard to see subject (Italian marina)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935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6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1: ANIMALS, WILD</a:t>
            </a:r>
            <a:br>
              <a:rPr lang="en-US" dirty="0"/>
            </a:br>
            <a:r>
              <a:rPr lang="en-US" dirty="0"/>
              <a:t>JUDGE NOW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F80C1-5169-40A0-8117-83F95CB15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173" y="3729259"/>
            <a:ext cx="1450249" cy="1813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5CCE0-E6AA-48D5-A7B3-7AB62F68B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34" y="3729259"/>
            <a:ext cx="1450436" cy="1813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9603B-2542-4329-B0D0-ED64854F5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827" y="3729259"/>
            <a:ext cx="2283260" cy="1591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FAF279-A882-4523-8C01-0517BBAF0C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08" y="3729259"/>
            <a:ext cx="1970418" cy="157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713BE9-11C4-4D1E-B615-76AD70BAFB63}"/>
              </a:ext>
            </a:extLst>
          </p:cNvPr>
          <p:cNvSpPr txBox="1"/>
          <p:nvPr/>
        </p:nvSpPr>
        <p:spPr>
          <a:xfrm>
            <a:off x="953689" y="585314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882AC-8A0D-4EA2-BE43-89795FBCFC81}"/>
              </a:ext>
            </a:extLst>
          </p:cNvPr>
          <p:cNvSpPr txBox="1"/>
          <p:nvPr/>
        </p:nvSpPr>
        <p:spPr>
          <a:xfrm>
            <a:off x="7534758" y="585314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C105A-E519-4F68-BD0B-79F8C8248283}"/>
              </a:ext>
            </a:extLst>
          </p:cNvPr>
          <p:cNvSpPr txBox="1"/>
          <p:nvPr/>
        </p:nvSpPr>
        <p:spPr>
          <a:xfrm>
            <a:off x="5522564" y="585835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78727-E480-4BC0-A7F7-3762739FCB4B}"/>
              </a:ext>
            </a:extLst>
          </p:cNvPr>
          <p:cNvSpPr txBox="1"/>
          <p:nvPr/>
        </p:nvSpPr>
        <p:spPr>
          <a:xfrm>
            <a:off x="3262393" y="585314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1248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94144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7: Questions</a:t>
            </a:r>
            <a:br>
              <a:rPr lang="en-US" dirty="0"/>
            </a:br>
            <a:r>
              <a:rPr lang="en-US" dirty="0"/>
              <a:t>JUDGE NOW</a:t>
            </a:r>
            <a:br>
              <a:rPr lang="en-US" dirty="0"/>
            </a:br>
            <a:r>
              <a:rPr lang="en-US" dirty="0"/>
              <a:t>10 Points 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B4279-351D-475D-8C78-FBDA52468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52" y="2663708"/>
            <a:ext cx="1913230" cy="1530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56D110-FBEE-41C3-86E2-92CDC8EBC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624" y="2644690"/>
            <a:ext cx="1913230" cy="1530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B2F538-3C60-40E5-A91C-63EA15BEB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385" y="2663708"/>
            <a:ext cx="1913230" cy="1530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382BB4-9090-4B65-9A99-367F6464D7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742" y="2644691"/>
            <a:ext cx="1913755" cy="1530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8419D9-6F30-4EAB-861B-0B92FA27AD8E}"/>
              </a:ext>
            </a:extLst>
          </p:cNvPr>
          <p:cNvSpPr txBox="1"/>
          <p:nvPr/>
        </p:nvSpPr>
        <p:spPr>
          <a:xfrm>
            <a:off x="1066060" y="5293259"/>
            <a:ext cx="76325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photo is the best example of dominant analogous color? </a:t>
            </a:r>
          </a:p>
          <a:p>
            <a:r>
              <a:rPr lang="en-US" sz="2000" dirty="0"/>
              <a:t>Which photo is the best example of the use of water to pop the photo? </a:t>
            </a:r>
          </a:p>
          <a:p>
            <a:r>
              <a:rPr lang="en-US" sz="2000" dirty="0"/>
              <a:t>Which photo is underexposed? </a:t>
            </a:r>
          </a:p>
          <a:p>
            <a:r>
              <a:rPr lang="en-US" sz="2000" dirty="0"/>
              <a:t>Which photo was taken using a fisheye lens?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99EB1-2BAF-4318-9FF6-03F92E139A01}"/>
              </a:ext>
            </a:extLst>
          </p:cNvPr>
          <p:cNvSpPr txBox="1"/>
          <p:nvPr/>
        </p:nvSpPr>
        <p:spPr>
          <a:xfrm>
            <a:off x="1389943" y="460610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8BC2E-97F3-4B9D-9131-AD70B3D9C81F}"/>
              </a:ext>
            </a:extLst>
          </p:cNvPr>
          <p:cNvSpPr txBox="1"/>
          <p:nvPr/>
        </p:nvSpPr>
        <p:spPr>
          <a:xfrm>
            <a:off x="7929687" y="460610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8C3C9-08DC-4C4B-B57C-578D45A7CCBA}"/>
              </a:ext>
            </a:extLst>
          </p:cNvPr>
          <p:cNvSpPr txBox="1"/>
          <p:nvPr/>
        </p:nvSpPr>
        <p:spPr>
          <a:xfrm>
            <a:off x="5669516" y="4611317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128A6-61BE-4C0B-9E60-74C4082F119D}"/>
              </a:ext>
            </a:extLst>
          </p:cNvPr>
          <p:cNvSpPr txBox="1"/>
          <p:nvPr/>
        </p:nvSpPr>
        <p:spPr>
          <a:xfrm>
            <a:off x="3409345" y="460610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651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4587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7: Questions</a:t>
            </a:r>
            <a:br>
              <a:rPr lang="en-US" dirty="0"/>
            </a:br>
            <a:r>
              <a:rPr lang="en-US" dirty="0"/>
              <a:t>Placing: 1, 4, 2, 3</a:t>
            </a:r>
            <a:br>
              <a:rPr lang="en-US" dirty="0"/>
            </a:br>
            <a:r>
              <a:rPr lang="en-US" dirty="0"/>
              <a:t>10 Points 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B4279-351D-475D-8C78-FBDA52468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41" y="3127990"/>
            <a:ext cx="1913230" cy="1530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56D110-FBEE-41C3-86E2-92CDC8EBC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707" y="3125133"/>
            <a:ext cx="1913230" cy="1530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B2F538-3C60-40E5-A91C-63EA15BEB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24" y="3125133"/>
            <a:ext cx="1913230" cy="1530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382BB4-9090-4B65-9A99-367F6464D7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814" y="3125134"/>
            <a:ext cx="1913755" cy="1530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8419D9-6F30-4EAB-861B-0B92FA27AD8E}"/>
              </a:ext>
            </a:extLst>
          </p:cNvPr>
          <p:cNvSpPr txBox="1"/>
          <p:nvPr/>
        </p:nvSpPr>
        <p:spPr>
          <a:xfrm>
            <a:off x="570112" y="5468907"/>
            <a:ext cx="191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Dominant analogous color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8CE84-DF42-45A5-9F4D-6BE9942104D5}"/>
              </a:ext>
            </a:extLst>
          </p:cNvPr>
          <p:cNvSpPr txBox="1"/>
          <p:nvPr/>
        </p:nvSpPr>
        <p:spPr>
          <a:xfrm>
            <a:off x="972774" y="4823264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E9747-5779-46CF-98FE-9C9EBB9845DF}"/>
              </a:ext>
            </a:extLst>
          </p:cNvPr>
          <p:cNvSpPr txBox="1"/>
          <p:nvPr/>
        </p:nvSpPr>
        <p:spPr>
          <a:xfrm>
            <a:off x="7801820" y="4823264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97EE8-F364-4A77-97D0-F63FA8DD1CC9}"/>
              </a:ext>
            </a:extLst>
          </p:cNvPr>
          <p:cNvSpPr txBox="1"/>
          <p:nvPr/>
        </p:nvSpPr>
        <p:spPr>
          <a:xfrm>
            <a:off x="5541649" y="4828475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578E3-9DB3-4950-B94F-CA8F44770C2F}"/>
              </a:ext>
            </a:extLst>
          </p:cNvPr>
          <p:cNvSpPr txBox="1"/>
          <p:nvPr/>
        </p:nvSpPr>
        <p:spPr>
          <a:xfrm>
            <a:off x="3281478" y="4823264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779532-DFD6-4B36-BFB3-DDDF8134CF7A}"/>
              </a:ext>
            </a:extLst>
          </p:cNvPr>
          <p:cNvSpPr txBox="1"/>
          <p:nvPr/>
        </p:nvSpPr>
        <p:spPr>
          <a:xfrm>
            <a:off x="2689070" y="5468906"/>
            <a:ext cx="191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to pop color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48D71-5970-453D-99DA-A9ABAF878B67}"/>
              </a:ext>
            </a:extLst>
          </p:cNvPr>
          <p:cNvSpPr txBox="1"/>
          <p:nvPr/>
        </p:nvSpPr>
        <p:spPr>
          <a:xfrm>
            <a:off x="4949241" y="5468906"/>
            <a:ext cx="191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Underexposed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3B183-0BF6-4090-BD87-B15C89720118}"/>
              </a:ext>
            </a:extLst>
          </p:cNvPr>
          <p:cNvSpPr txBox="1"/>
          <p:nvPr/>
        </p:nvSpPr>
        <p:spPr>
          <a:xfrm>
            <a:off x="7011946" y="5468905"/>
            <a:ext cx="191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Fish eye lens</a:t>
            </a:r>
          </a:p>
        </p:txBody>
      </p:sp>
    </p:spTree>
    <p:extLst>
      <p:ext uri="{BB962C8B-B14F-4D97-AF65-F5344CB8AC3E}">
        <p14:creationId xmlns:p14="http://schemas.microsoft.com/office/powerpoint/2010/main" val="3619430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827" y="590804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8: Questions</a:t>
            </a:r>
            <a:br>
              <a:rPr lang="en-US" dirty="0"/>
            </a:br>
            <a:r>
              <a:rPr lang="en-US" dirty="0"/>
              <a:t>JUDGE NOW</a:t>
            </a:r>
            <a:br>
              <a:rPr lang="en-US" dirty="0"/>
            </a:br>
            <a:r>
              <a:rPr lang="en-US" dirty="0"/>
              <a:t>10 Points Each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419D9-6F30-4EAB-861B-0B92FA27AD8E}"/>
              </a:ext>
            </a:extLst>
          </p:cNvPr>
          <p:cNvSpPr txBox="1"/>
          <p:nvPr/>
        </p:nvSpPr>
        <p:spPr>
          <a:xfrm>
            <a:off x="470196" y="5101582"/>
            <a:ext cx="8502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photo used the following manual camera settings? f/5.3, 1/30, ISO 1600 </a:t>
            </a:r>
          </a:p>
          <a:p>
            <a:r>
              <a:rPr lang="en-US" sz="2000" dirty="0"/>
              <a:t>Which photo used the following manual camera settings? f/13, 1/400/ISO 200 </a:t>
            </a:r>
          </a:p>
          <a:p>
            <a:r>
              <a:rPr lang="en-US" sz="2000" dirty="0"/>
              <a:t>Which photo used the following manual camera settings? f/2.8, 1/100, ISO 500  </a:t>
            </a:r>
          </a:p>
          <a:p>
            <a:r>
              <a:rPr lang="en-US" sz="2000" dirty="0"/>
              <a:t>Which photo used the following manual camera settings? f/3.5, 1/800, ISO 500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27C5C-D3CA-4D48-88A5-16256A781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99" y="2585101"/>
            <a:ext cx="2005768" cy="1604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01C8BD-BBB5-4B75-A624-8D832B5AA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024" y="2658960"/>
            <a:ext cx="2418371" cy="160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3CB848-AA28-48CF-8829-C20333C2E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538" y="2585102"/>
            <a:ext cx="2005768" cy="1604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917C1F-DB28-4B56-8373-A51E7A875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996" y="2474492"/>
            <a:ext cx="1432384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B8EE9B-0030-4778-B0B2-1A1C0C6BD356}"/>
              </a:ext>
            </a:extLst>
          </p:cNvPr>
          <p:cNvSpPr txBox="1"/>
          <p:nvPr/>
        </p:nvSpPr>
        <p:spPr>
          <a:xfrm>
            <a:off x="1072977" y="4394335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24B18-DAEF-40DE-A25B-977E06CBD5BB}"/>
              </a:ext>
            </a:extLst>
          </p:cNvPr>
          <p:cNvSpPr txBox="1"/>
          <p:nvPr/>
        </p:nvSpPr>
        <p:spPr>
          <a:xfrm>
            <a:off x="7635225" y="4389124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A0978-2224-43A8-BFEE-9409BF202822}"/>
              </a:ext>
            </a:extLst>
          </p:cNvPr>
          <p:cNvSpPr txBox="1"/>
          <p:nvPr/>
        </p:nvSpPr>
        <p:spPr>
          <a:xfrm>
            <a:off x="5375054" y="4394335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B7B4EA-6363-4125-939A-ED9D5E17144F}"/>
              </a:ext>
            </a:extLst>
          </p:cNvPr>
          <p:cNvSpPr txBox="1"/>
          <p:nvPr/>
        </p:nvSpPr>
        <p:spPr>
          <a:xfrm>
            <a:off x="3192373" y="4389124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465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4587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8: Questions</a:t>
            </a:r>
            <a:br>
              <a:rPr lang="en-US" dirty="0"/>
            </a:br>
            <a:r>
              <a:rPr lang="en-US" dirty="0"/>
              <a:t>Placing: 3, 4, 1, 2</a:t>
            </a:r>
            <a:br>
              <a:rPr lang="en-US" dirty="0"/>
            </a:br>
            <a:r>
              <a:rPr lang="en-US" dirty="0"/>
              <a:t>10 Points Each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419D9-6F30-4EAB-861B-0B92FA27AD8E}"/>
              </a:ext>
            </a:extLst>
          </p:cNvPr>
          <p:cNvSpPr txBox="1"/>
          <p:nvPr/>
        </p:nvSpPr>
        <p:spPr>
          <a:xfrm>
            <a:off x="210250" y="5938489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f/5.3, 1/30, ISO 1600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27C5C-D3CA-4D48-88A5-16256A781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018" y="3131003"/>
            <a:ext cx="2005768" cy="1604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01C8BD-BBB5-4B75-A624-8D832B5AA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130" y="3129385"/>
            <a:ext cx="2418371" cy="160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3CB848-AA28-48CF-8829-C20333C2E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716" y="3129385"/>
            <a:ext cx="2005768" cy="1604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917C1F-DB28-4B56-8373-A51E7A875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64" y="2965287"/>
            <a:ext cx="1432384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B8EE9B-0030-4778-B0B2-1A1C0C6BD356}"/>
              </a:ext>
            </a:extLst>
          </p:cNvPr>
          <p:cNvSpPr txBox="1"/>
          <p:nvPr/>
        </p:nvSpPr>
        <p:spPr>
          <a:xfrm>
            <a:off x="857844" y="5009062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24B18-DAEF-40DE-A25B-977E06CBD5BB}"/>
              </a:ext>
            </a:extLst>
          </p:cNvPr>
          <p:cNvSpPr txBox="1"/>
          <p:nvPr/>
        </p:nvSpPr>
        <p:spPr>
          <a:xfrm>
            <a:off x="7635225" y="5009062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A0978-2224-43A8-BFEE-9409BF202822}"/>
              </a:ext>
            </a:extLst>
          </p:cNvPr>
          <p:cNvSpPr txBox="1"/>
          <p:nvPr/>
        </p:nvSpPr>
        <p:spPr>
          <a:xfrm>
            <a:off x="5375054" y="5014273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B7B4EA-6363-4125-939A-ED9D5E17144F}"/>
              </a:ext>
            </a:extLst>
          </p:cNvPr>
          <p:cNvSpPr txBox="1"/>
          <p:nvPr/>
        </p:nvSpPr>
        <p:spPr>
          <a:xfrm>
            <a:off x="3114883" y="5009062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CAE38-18B0-4E29-B2AC-1CE5C9B11514}"/>
              </a:ext>
            </a:extLst>
          </p:cNvPr>
          <p:cNvSpPr txBox="1"/>
          <p:nvPr/>
        </p:nvSpPr>
        <p:spPr>
          <a:xfrm>
            <a:off x="2299595" y="5938489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f/13, 1/400/ISO 200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F3615D-8472-4049-8834-99EB90039BF8}"/>
              </a:ext>
            </a:extLst>
          </p:cNvPr>
          <p:cNvSpPr txBox="1"/>
          <p:nvPr/>
        </p:nvSpPr>
        <p:spPr>
          <a:xfrm>
            <a:off x="4748329" y="5938489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f/2.8, 1/100, ISO 500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1B9DB-F55B-4741-8D9B-F0ECAD784515}"/>
              </a:ext>
            </a:extLst>
          </p:cNvPr>
          <p:cNvSpPr txBox="1"/>
          <p:nvPr/>
        </p:nvSpPr>
        <p:spPr>
          <a:xfrm>
            <a:off x="6972334" y="5938489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f/3.5, 1/800, ISO 500</a:t>
            </a:r>
          </a:p>
        </p:txBody>
      </p:sp>
    </p:spTree>
    <p:extLst>
      <p:ext uri="{BB962C8B-B14F-4D97-AF65-F5344CB8AC3E}">
        <p14:creationId xmlns:p14="http://schemas.microsoft.com/office/powerpoint/2010/main" val="169677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F80C1-5169-40A0-8117-83F95CB15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04" y="3558778"/>
            <a:ext cx="1450249" cy="1813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5CCE0-E6AA-48D5-A7B3-7AB62F68B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26" y="3558778"/>
            <a:ext cx="1450436" cy="1813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9603B-2542-4329-B0D0-ED64854F5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78" y="3780064"/>
            <a:ext cx="2283260" cy="1591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FAF279-A882-4523-8C01-0517BBAF0C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835" y="3795278"/>
            <a:ext cx="1970418" cy="15765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7FF23E4-3471-45BC-81D9-AFB341D5EBB5}"/>
              </a:ext>
            </a:extLst>
          </p:cNvPr>
          <p:cNvSpPr txBox="1">
            <a:spLocks/>
          </p:cNvSpPr>
          <p:nvPr/>
        </p:nvSpPr>
        <p:spPr>
          <a:xfrm>
            <a:off x="753538" y="911622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CLASS 1: ANIMALS, WILD</a:t>
            </a:r>
            <a:br>
              <a:rPr lang="en-US" dirty="0"/>
            </a:br>
            <a:r>
              <a:rPr lang="en-US" dirty="0"/>
              <a:t>Placing: 4, 2, 1, 3</a:t>
            </a:r>
            <a:br>
              <a:rPr lang="en-US" dirty="0"/>
            </a:br>
            <a:r>
              <a:rPr lang="en-US" dirty="0"/>
              <a:t>Cuts 3, 1,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F2222-CDBD-4BDB-98C7-2BC648CF7212}"/>
              </a:ext>
            </a:extLst>
          </p:cNvPr>
          <p:cNvSpPr txBox="1"/>
          <p:nvPr/>
        </p:nvSpPr>
        <p:spPr>
          <a:xfrm>
            <a:off x="953689" y="585314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7F35FD-5AF7-4C4B-B014-AEB1A3D1B91E}"/>
              </a:ext>
            </a:extLst>
          </p:cNvPr>
          <p:cNvSpPr txBox="1"/>
          <p:nvPr/>
        </p:nvSpPr>
        <p:spPr>
          <a:xfrm>
            <a:off x="7534758" y="585314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0CF55-6C19-4B8F-9165-AA2CB16CFF34}"/>
              </a:ext>
            </a:extLst>
          </p:cNvPr>
          <p:cNvSpPr txBox="1"/>
          <p:nvPr/>
        </p:nvSpPr>
        <p:spPr>
          <a:xfrm>
            <a:off x="5522564" y="585835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304F8B-FE41-475D-A131-660841AD8506}"/>
              </a:ext>
            </a:extLst>
          </p:cNvPr>
          <p:cNvSpPr txBox="1"/>
          <p:nvPr/>
        </p:nvSpPr>
        <p:spPr>
          <a:xfrm>
            <a:off x="3262393" y="585314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230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F80C1-5169-40A0-8117-83F95CB15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35" y="288636"/>
            <a:ext cx="1450249" cy="1813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5CCE0-E6AA-48D5-A7B3-7AB62F68B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357" y="288636"/>
            <a:ext cx="1450436" cy="1813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9603B-2542-4329-B0D0-ED64854F5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309" y="509922"/>
            <a:ext cx="2283260" cy="1591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FAF279-A882-4523-8C01-0517BBAF0C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666" y="525136"/>
            <a:ext cx="1970418" cy="1576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EF2222-CDBD-4BDB-98C7-2BC648CF7212}"/>
              </a:ext>
            </a:extLst>
          </p:cNvPr>
          <p:cNvSpPr txBox="1"/>
          <p:nvPr/>
        </p:nvSpPr>
        <p:spPr>
          <a:xfrm>
            <a:off x="979520" y="258300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7F35FD-5AF7-4C4B-B014-AEB1A3D1B91E}"/>
              </a:ext>
            </a:extLst>
          </p:cNvPr>
          <p:cNvSpPr txBox="1"/>
          <p:nvPr/>
        </p:nvSpPr>
        <p:spPr>
          <a:xfrm>
            <a:off x="7560589" y="258300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0CF55-6C19-4B8F-9165-AA2CB16CFF34}"/>
              </a:ext>
            </a:extLst>
          </p:cNvPr>
          <p:cNvSpPr txBox="1"/>
          <p:nvPr/>
        </p:nvSpPr>
        <p:spPr>
          <a:xfrm>
            <a:off x="5548395" y="2588217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304F8B-FE41-475D-A131-660841AD8506}"/>
              </a:ext>
            </a:extLst>
          </p:cNvPr>
          <p:cNvSpPr txBox="1"/>
          <p:nvPr/>
        </p:nvSpPr>
        <p:spPr>
          <a:xfrm>
            <a:off x="3288224" y="258300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4347E0-AF61-4F2C-A67E-408349B31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42721"/>
              </p:ext>
            </p:extLst>
          </p:nvPr>
        </p:nvGraphicFramePr>
        <p:xfrm>
          <a:off x="1233277" y="3294570"/>
          <a:ext cx="6704437" cy="3274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645">
                  <a:extLst>
                    <a:ext uri="{9D8B030D-6E8A-4147-A177-3AD203B41FA5}">
                      <a16:colId xmlns:a16="http://schemas.microsoft.com/office/drawing/2014/main" val="1130513443"/>
                    </a:ext>
                  </a:extLst>
                </a:gridCol>
                <a:gridCol w="5668792">
                  <a:extLst>
                    <a:ext uri="{9D8B030D-6E8A-4147-A177-3AD203B41FA5}">
                      <a16:colId xmlns:a16="http://schemas.microsoft.com/office/drawing/2014/main" val="3027384851"/>
                    </a:ext>
                  </a:extLst>
                </a:gridCol>
              </a:tblGrid>
              <a:tr h="233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 #1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Animals, Wild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1776"/>
                  </a:ext>
                </a:extLst>
              </a:tr>
              <a:tr h="233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Placing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4-2-1-3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320744"/>
                  </a:ext>
                </a:extLst>
              </a:tr>
              <a:tr h="233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3-1-4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948800"/>
                  </a:ext>
                </a:extLst>
              </a:tr>
              <a:tr h="233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241916"/>
                  </a:ext>
                </a:extLst>
              </a:tr>
              <a:tr h="701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Excellent capture of tongue in motion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Clear photo with simple background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Eyes on third of frame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872740"/>
                  </a:ext>
                </a:extLst>
              </a:tr>
              <a:tr h="46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Snake head very clear and detailed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Foreground out of focus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528402"/>
                  </a:ext>
                </a:extLst>
              </a:tr>
              <a:tr h="701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Detailed feathers and eye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Leaves on right out of focus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Shadows on underbelly and tail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676721"/>
                  </a:ext>
                </a:extLst>
              </a:tr>
              <a:tr h="46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photo of coyote but uninteresting composition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Does not spark any emotion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86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2: DOMINANT COLOR</a:t>
            </a:r>
            <a:br>
              <a:rPr lang="en-US" dirty="0"/>
            </a:br>
            <a:r>
              <a:rPr lang="en-US" dirty="0"/>
              <a:t>JUDGE NOW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AD9B9-C268-4709-987B-D2EB4963C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075" y="3594419"/>
            <a:ext cx="1909753" cy="1527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99F10-D8B7-4E59-808D-72CA1FDC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247" y="3594421"/>
            <a:ext cx="1909753" cy="1527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6EEEE-5F10-4359-88BD-8DEF4B343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660" y="3594420"/>
            <a:ext cx="1909755" cy="15278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B64192-3DFA-4BB1-A610-9F3A84676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43" y="3594421"/>
            <a:ext cx="1961781" cy="1569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A3917-FC0F-4E81-B5B8-75EA3DC1B194}"/>
              </a:ext>
            </a:extLst>
          </p:cNvPr>
          <p:cNvSpPr txBox="1"/>
          <p:nvPr/>
        </p:nvSpPr>
        <p:spPr>
          <a:xfrm>
            <a:off x="953689" y="585314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681A5-D80F-41F0-9AD3-D9C737E7D894}"/>
              </a:ext>
            </a:extLst>
          </p:cNvPr>
          <p:cNvSpPr txBox="1"/>
          <p:nvPr/>
        </p:nvSpPr>
        <p:spPr>
          <a:xfrm>
            <a:off x="7782735" y="585314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DFA02-0371-4C5F-8AE3-E62F0510BC93}"/>
              </a:ext>
            </a:extLst>
          </p:cNvPr>
          <p:cNvSpPr txBox="1"/>
          <p:nvPr/>
        </p:nvSpPr>
        <p:spPr>
          <a:xfrm>
            <a:off x="5522564" y="585835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C7096-2845-4D4C-8ED1-8CEA24EB3C46}"/>
              </a:ext>
            </a:extLst>
          </p:cNvPr>
          <p:cNvSpPr txBox="1"/>
          <p:nvPr/>
        </p:nvSpPr>
        <p:spPr>
          <a:xfrm>
            <a:off x="3262393" y="585314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871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2: DOMINANT COLOR</a:t>
            </a:r>
            <a:br>
              <a:rPr lang="en-US" dirty="0"/>
            </a:br>
            <a:r>
              <a:rPr lang="en-US" dirty="0"/>
              <a:t>Placing: 3, 4, 2, 1</a:t>
            </a:r>
            <a:br>
              <a:rPr lang="en-US" dirty="0"/>
            </a:br>
            <a:r>
              <a:rPr lang="en-US" dirty="0"/>
              <a:t>Cuts 1, 2, 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AD9B9-C268-4709-987B-D2EB4963C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890" y="3847658"/>
            <a:ext cx="1909753" cy="1527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99F10-D8B7-4E59-808D-72CA1FDC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151" y="3847657"/>
            <a:ext cx="1909753" cy="1527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6EEEE-5F10-4359-88BD-8DEF4B343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71" y="3847658"/>
            <a:ext cx="1909755" cy="15278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B64192-3DFA-4BB1-A610-9F3A84676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756" y="3806232"/>
            <a:ext cx="1961781" cy="1569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C91CAE-C850-4098-80A7-DB23741A9B0F}"/>
              </a:ext>
            </a:extLst>
          </p:cNvPr>
          <p:cNvSpPr txBox="1"/>
          <p:nvPr/>
        </p:nvSpPr>
        <p:spPr>
          <a:xfrm>
            <a:off x="1211994" y="593580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65E7D-75A2-483A-8D82-F7CB8AF5520D}"/>
              </a:ext>
            </a:extLst>
          </p:cNvPr>
          <p:cNvSpPr txBox="1"/>
          <p:nvPr/>
        </p:nvSpPr>
        <p:spPr>
          <a:xfrm>
            <a:off x="7793063" y="593580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E18F4-8663-427D-81BC-E5A8F1842529}"/>
              </a:ext>
            </a:extLst>
          </p:cNvPr>
          <p:cNvSpPr txBox="1"/>
          <p:nvPr/>
        </p:nvSpPr>
        <p:spPr>
          <a:xfrm>
            <a:off x="5780869" y="5941017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BAD5D-1D61-4ACE-8B96-FDC8C99E33A4}"/>
              </a:ext>
            </a:extLst>
          </p:cNvPr>
          <p:cNvSpPr txBox="1"/>
          <p:nvPr/>
        </p:nvSpPr>
        <p:spPr>
          <a:xfrm>
            <a:off x="3520698" y="5935806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499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3AD9B9-C268-4709-987B-D2EB4963C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059" y="308878"/>
            <a:ext cx="1909753" cy="1527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99F10-D8B7-4E59-808D-72CA1FDC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320" y="308877"/>
            <a:ext cx="1909753" cy="1527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6EEEE-5F10-4359-88BD-8DEF4B343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40" y="308878"/>
            <a:ext cx="1909755" cy="15278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B64192-3DFA-4BB1-A610-9F3A84676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925" y="267452"/>
            <a:ext cx="1961781" cy="1569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C91CAE-C850-4098-80A7-DB23741A9B0F}"/>
              </a:ext>
            </a:extLst>
          </p:cNvPr>
          <p:cNvSpPr txBox="1"/>
          <p:nvPr/>
        </p:nvSpPr>
        <p:spPr>
          <a:xfrm>
            <a:off x="1186163" y="208189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65E7D-75A2-483A-8D82-F7CB8AF5520D}"/>
              </a:ext>
            </a:extLst>
          </p:cNvPr>
          <p:cNvSpPr txBox="1"/>
          <p:nvPr/>
        </p:nvSpPr>
        <p:spPr>
          <a:xfrm>
            <a:off x="7767232" y="208189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E18F4-8663-427D-81BC-E5A8F1842529}"/>
              </a:ext>
            </a:extLst>
          </p:cNvPr>
          <p:cNvSpPr txBox="1"/>
          <p:nvPr/>
        </p:nvSpPr>
        <p:spPr>
          <a:xfrm>
            <a:off x="5755038" y="2087110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BAD5D-1D61-4ACE-8B96-FDC8C99E33A4}"/>
              </a:ext>
            </a:extLst>
          </p:cNvPr>
          <p:cNvSpPr txBox="1"/>
          <p:nvPr/>
        </p:nvSpPr>
        <p:spPr>
          <a:xfrm>
            <a:off x="3494867" y="208189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946A02-BB61-4DE5-A601-E641E4D7A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95645"/>
              </p:ext>
            </p:extLst>
          </p:nvPr>
        </p:nvGraphicFramePr>
        <p:xfrm>
          <a:off x="1233277" y="2629694"/>
          <a:ext cx="6851672" cy="3858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388">
                  <a:extLst>
                    <a:ext uri="{9D8B030D-6E8A-4147-A177-3AD203B41FA5}">
                      <a16:colId xmlns:a16="http://schemas.microsoft.com/office/drawing/2014/main" val="2764443212"/>
                    </a:ext>
                  </a:extLst>
                </a:gridCol>
                <a:gridCol w="5793284">
                  <a:extLst>
                    <a:ext uri="{9D8B030D-6E8A-4147-A177-3AD203B41FA5}">
                      <a16:colId xmlns:a16="http://schemas.microsoft.com/office/drawing/2014/main" val="3576035327"/>
                    </a:ext>
                  </a:extLst>
                </a:gridCol>
              </a:tblGrid>
              <a:tr h="275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 #2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Dominant Color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432175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Placing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3-4-2-1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925398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1-3-6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370700"/>
                  </a:ext>
                </a:extLst>
              </a:tr>
              <a:tr h="275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813007"/>
                  </a:ext>
                </a:extLst>
              </a:tr>
              <a:tr h="5512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Composition is excellent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Very clear details in crab as well as sand/shells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1617168"/>
                  </a:ext>
                </a:extLst>
              </a:tr>
              <a:tr h="826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Shallower depth of field would help bring more focus to head and eyes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Good composition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Excellent lighting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737674"/>
                  </a:ext>
                </a:extLst>
              </a:tr>
              <a:tr h="826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Leaf in foreground distracting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Excellent focus on snake with good composition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Edge merger at bottom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3858920"/>
                  </a:ext>
                </a:extLst>
              </a:tr>
              <a:tr h="5512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Disqualified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Black and White photos cannot be entered into dominant color category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4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06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63" y="10414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3: ANIMALS, DOMESTIC</a:t>
            </a:r>
            <a:br>
              <a:rPr lang="en-US" dirty="0"/>
            </a:br>
            <a:r>
              <a:rPr lang="en-US" dirty="0"/>
              <a:t>JUDGE NOW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F8A8B-99FB-40D2-9AE6-76D2C5810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514" y="3442463"/>
            <a:ext cx="1447682" cy="1809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7DC39-2BA6-4DA7-AB0A-ABE5E025B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258" y="3636499"/>
            <a:ext cx="2019459" cy="1615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47464-7121-48A0-BF8B-97C04811D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3" y="3636499"/>
            <a:ext cx="2019459" cy="1615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EF8AC4-1FE1-421D-B87F-3EB9C8098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057" y="3442463"/>
            <a:ext cx="1447682" cy="180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B5C20C-5AA3-4EF4-93C6-6044C0FBA276}"/>
              </a:ext>
            </a:extLst>
          </p:cNvPr>
          <p:cNvSpPr txBox="1"/>
          <p:nvPr/>
        </p:nvSpPr>
        <p:spPr>
          <a:xfrm>
            <a:off x="1263650" y="543468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6A9D0-AD3B-4462-945C-315964C4B9A4}"/>
              </a:ext>
            </a:extLst>
          </p:cNvPr>
          <p:cNvSpPr txBox="1"/>
          <p:nvPr/>
        </p:nvSpPr>
        <p:spPr>
          <a:xfrm>
            <a:off x="7891221" y="543468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4CF93-49E8-4F12-839B-C9C99332F549}"/>
              </a:ext>
            </a:extLst>
          </p:cNvPr>
          <p:cNvSpPr txBox="1"/>
          <p:nvPr/>
        </p:nvSpPr>
        <p:spPr>
          <a:xfrm>
            <a:off x="5631050" y="5439899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D137B-AA01-4699-9B8D-21DE00777191}"/>
              </a:ext>
            </a:extLst>
          </p:cNvPr>
          <p:cNvSpPr txBox="1"/>
          <p:nvPr/>
        </p:nvSpPr>
        <p:spPr>
          <a:xfrm>
            <a:off x="3370879" y="5434688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172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F52-B947-4360-BAC7-A0F9616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63" y="10414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3: ANIMALS, DOMESTIC</a:t>
            </a:r>
            <a:br>
              <a:rPr lang="en-US" dirty="0"/>
            </a:br>
            <a:r>
              <a:rPr lang="en-US" dirty="0"/>
              <a:t>Placing: 2, 3, 1, 4</a:t>
            </a:r>
            <a:br>
              <a:rPr lang="en-US" dirty="0"/>
            </a:br>
            <a:r>
              <a:rPr lang="en-US" dirty="0"/>
              <a:t>Cuts 2, 4,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F8A8B-99FB-40D2-9AE6-76D2C5810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514" y="4139887"/>
            <a:ext cx="1447682" cy="1809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7DC39-2BA6-4DA7-AB0A-ABE5E025B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67" y="4333922"/>
            <a:ext cx="2019459" cy="1615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47464-7121-48A0-BF8B-97C04811D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263" y="4333923"/>
            <a:ext cx="2019459" cy="1615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EF8AC4-1FE1-421D-B87F-3EB9C8098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218" y="4139886"/>
            <a:ext cx="1447682" cy="180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983BD9-6525-44CA-B46C-701128FF4151}"/>
              </a:ext>
            </a:extLst>
          </p:cNvPr>
          <p:cNvSpPr txBox="1"/>
          <p:nvPr/>
        </p:nvSpPr>
        <p:spPr>
          <a:xfrm>
            <a:off x="1131279" y="6168280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49CCC-107A-4579-8881-1CA77123191C}"/>
              </a:ext>
            </a:extLst>
          </p:cNvPr>
          <p:cNvSpPr txBox="1"/>
          <p:nvPr/>
        </p:nvSpPr>
        <p:spPr>
          <a:xfrm>
            <a:off x="7782735" y="6168280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684A1-1722-4847-A343-F4563BD9CB19}"/>
              </a:ext>
            </a:extLst>
          </p:cNvPr>
          <p:cNvSpPr txBox="1"/>
          <p:nvPr/>
        </p:nvSpPr>
        <p:spPr>
          <a:xfrm>
            <a:off x="5522564" y="6173491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A6CBF-024B-4CCF-BB35-4BE3842D6E78}"/>
              </a:ext>
            </a:extLst>
          </p:cNvPr>
          <p:cNvSpPr txBox="1"/>
          <p:nvPr/>
        </p:nvSpPr>
        <p:spPr>
          <a:xfrm>
            <a:off x="3262393" y="6168280"/>
            <a:ext cx="377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902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906</Words>
  <Application>Microsoft Office PowerPoint</Application>
  <PresentationFormat>On-screen Show (4:3)</PresentationFormat>
  <Paragraphs>247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Office Theme</vt:lpstr>
      <vt:lpstr> 2019 Texas 4-H Photography Judging Contest</vt:lpstr>
      <vt:lpstr>CLASS 1: ANIMALS, WILD JUDGE NOW </vt:lpstr>
      <vt:lpstr>PowerPoint Presentation</vt:lpstr>
      <vt:lpstr>PowerPoint Presentation</vt:lpstr>
      <vt:lpstr>CLASS 2: DOMINANT COLOR JUDGE NOW </vt:lpstr>
      <vt:lpstr>CLASS 2: DOMINANT COLOR Placing: 3, 4, 2, 1 Cuts 1, 2, 6</vt:lpstr>
      <vt:lpstr>PowerPoint Presentation</vt:lpstr>
      <vt:lpstr>CLASS 3: ANIMALS, DOMESTIC JUDGE NOW </vt:lpstr>
      <vt:lpstr>CLASS 3: ANIMALS, DOMESTIC Placing: 2, 3, 1, 4 Cuts 2, 4, 4</vt:lpstr>
      <vt:lpstr>PowerPoint Presentation</vt:lpstr>
      <vt:lpstr>CLASS 4: Plants JUDGE NOW </vt:lpstr>
      <vt:lpstr>CLASS 4: Plants Placing: 2, 1, 3, 4 Cuts 2, 2, 5</vt:lpstr>
      <vt:lpstr>PowerPoint Presentation</vt:lpstr>
      <vt:lpstr>CLASS 5: Sport JUDGE NOW </vt:lpstr>
      <vt:lpstr>CLASS 5: Sport Placing: 4, 3, 2, 1 Cuts 3, 2, 4</vt:lpstr>
      <vt:lpstr>PowerPoint Presentation</vt:lpstr>
      <vt:lpstr>CLASS 6: Travel JUDGE NOW </vt:lpstr>
      <vt:lpstr>CLASS 6: Travel Placing: 1, 2, 4, 3 Cuts 2, 5, 2</vt:lpstr>
      <vt:lpstr>PowerPoint Presentation</vt:lpstr>
      <vt:lpstr>CLASS 7: Questions JUDGE NOW 10 Points Each</vt:lpstr>
      <vt:lpstr>CLASS 7: Questions Placing: 1, 4, 2, 3 10 Points Each</vt:lpstr>
      <vt:lpstr>CLASS 8: Questions JUDGE NOW 10 Points Each</vt:lpstr>
      <vt:lpstr>CLASS 8: Questions Placing: 3, 4, 1, 2 10 Points 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1: ANIMALS, WILD Placing: 1, 3, 2, 4 Cuts 1, 3, 5</dc:title>
  <dc:creator>Elizabeth Coffman</dc:creator>
  <cp:lastModifiedBy>Misty M. Cathey</cp:lastModifiedBy>
  <cp:revision>30</cp:revision>
  <dcterms:created xsi:type="dcterms:W3CDTF">2018-06-12T11:00:50Z</dcterms:created>
  <dcterms:modified xsi:type="dcterms:W3CDTF">2020-02-28T13:44:07Z</dcterms:modified>
</cp:coreProperties>
</file>